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16"/>
  </p:notesMasterIdLst>
  <p:handoutMasterIdLst>
    <p:handoutMasterId r:id="rId17"/>
  </p:handoutMasterIdLst>
  <p:sldIdLst>
    <p:sldId id="312" r:id="rId5"/>
    <p:sldId id="304" r:id="rId6"/>
    <p:sldId id="307" r:id="rId7"/>
    <p:sldId id="281" r:id="rId8"/>
    <p:sldId id="282" r:id="rId9"/>
    <p:sldId id="315" r:id="rId10"/>
    <p:sldId id="317" r:id="rId11"/>
    <p:sldId id="318" r:id="rId12"/>
    <p:sldId id="319" r:id="rId13"/>
    <p:sldId id="321" r:id="rId14"/>
    <p:sldId id="322" r:id="rId15"/>
  </p:sldIdLst>
  <p:sldSz cx="12192000" cy="6858000"/>
  <p:notesSz cx="13716000" cy="24384000"/>
  <p:defaultTextStyle>
    <a:defPPr rtl="0">
      <a:defRPr lang="ru-RU"/>
    </a:defPPr>
    <a:lvl1pPr marL="0" algn="l" defTabSz="457200" rtl="0" eaLnBrk="1" latinLnBrk="0" hangingPunct="1">
      <a:defRPr lang="ru-RU" sz="1800" kern="1200">
        <a:solidFill>
          <a:schemeClr val="tx1"/>
        </a:solidFill>
        <a:latin typeface="+mn-lt"/>
        <a:ea typeface="+mn-ea"/>
        <a:cs typeface="+mn-cs"/>
      </a:defRPr>
    </a:lvl1pPr>
    <a:lvl2pPr marL="457200" algn="l" defTabSz="457200" rtl="0" eaLnBrk="1" latinLnBrk="0" hangingPunct="1">
      <a:defRPr lang="ru-RU" sz="1800" kern="1200">
        <a:solidFill>
          <a:schemeClr val="tx1"/>
        </a:solidFill>
        <a:latin typeface="+mn-lt"/>
        <a:ea typeface="+mn-ea"/>
        <a:cs typeface="+mn-cs"/>
      </a:defRPr>
    </a:lvl2pPr>
    <a:lvl3pPr marL="914400" algn="l" defTabSz="457200" rtl="0" eaLnBrk="1" latinLnBrk="0" hangingPunct="1">
      <a:defRPr lang="ru-RU" sz="1800" kern="1200">
        <a:solidFill>
          <a:schemeClr val="tx1"/>
        </a:solidFill>
        <a:latin typeface="+mn-lt"/>
        <a:ea typeface="+mn-ea"/>
        <a:cs typeface="+mn-cs"/>
      </a:defRPr>
    </a:lvl3pPr>
    <a:lvl4pPr marL="1371600" algn="l" defTabSz="457200" rtl="0" eaLnBrk="1" latinLnBrk="0" hangingPunct="1">
      <a:defRPr lang="ru-RU" sz="1800" kern="1200">
        <a:solidFill>
          <a:schemeClr val="tx1"/>
        </a:solidFill>
        <a:latin typeface="+mn-lt"/>
        <a:ea typeface="+mn-ea"/>
        <a:cs typeface="+mn-cs"/>
      </a:defRPr>
    </a:lvl4pPr>
    <a:lvl5pPr marL="1828800" algn="l" defTabSz="457200" rtl="0" eaLnBrk="1" latinLnBrk="0" hangingPunct="1">
      <a:defRPr lang="ru-RU" sz="1800" kern="1200">
        <a:solidFill>
          <a:schemeClr val="tx1"/>
        </a:solidFill>
        <a:latin typeface="+mn-lt"/>
        <a:ea typeface="+mn-ea"/>
        <a:cs typeface="+mn-cs"/>
      </a:defRPr>
    </a:lvl5pPr>
    <a:lvl6pPr marL="2286000" algn="l" defTabSz="457200" rtl="0" eaLnBrk="1" latinLnBrk="0" hangingPunct="1">
      <a:defRPr lang="ru-RU" sz="1800" kern="1200">
        <a:solidFill>
          <a:schemeClr val="tx1"/>
        </a:solidFill>
        <a:latin typeface="+mn-lt"/>
        <a:ea typeface="+mn-ea"/>
        <a:cs typeface="+mn-cs"/>
      </a:defRPr>
    </a:lvl6pPr>
    <a:lvl7pPr marL="2743200" algn="l" defTabSz="457200" rtl="0" eaLnBrk="1" latinLnBrk="0" hangingPunct="1">
      <a:defRPr lang="ru-RU" sz="1800" kern="1200">
        <a:solidFill>
          <a:schemeClr val="tx1"/>
        </a:solidFill>
        <a:latin typeface="+mn-lt"/>
        <a:ea typeface="+mn-ea"/>
        <a:cs typeface="+mn-cs"/>
      </a:defRPr>
    </a:lvl7pPr>
    <a:lvl8pPr marL="3200400" algn="l" defTabSz="457200" rtl="0" eaLnBrk="1" latinLnBrk="0" hangingPunct="1">
      <a:defRPr lang="ru-RU" sz="1800" kern="1200">
        <a:solidFill>
          <a:schemeClr val="tx1"/>
        </a:solidFill>
        <a:latin typeface="+mn-lt"/>
        <a:ea typeface="+mn-ea"/>
        <a:cs typeface="+mn-cs"/>
      </a:defRPr>
    </a:lvl8pPr>
    <a:lvl9pPr marL="3657600" algn="l" defTabSz="457200" rtl="0" eaLnBrk="1" latinLnBrk="0" hangingPunct="1">
      <a:defRPr lang="ru-RU"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16" userDrawn="1">
          <p15:clr>
            <a:srgbClr val="A4A3A4"/>
          </p15:clr>
        </p15:guide>
        <p15:guide id="4" orient="horz" pos="3264" userDrawn="1">
          <p15:clr>
            <a:srgbClr val="A4A3A4"/>
          </p15:clr>
        </p15:guide>
        <p15:guide id="5" pos="6912" userDrawn="1">
          <p15:clr>
            <a:srgbClr val="A4A3A4"/>
          </p15:clr>
        </p15:guide>
        <p15:guide id="6" orient="horz" userDrawn="1">
          <p15:clr>
            <a:srgbClr val="A4A3A4"/>
          </p15:clr>
        </p15:guide>
        <p15:guide id="7" orient="horz" pos="4008" userDrawn="1">
          <p15:clr>
            <a:srgbClr val="A4A3A4"/>
          </p15:clr>
        </p15:guide>
        <p15:guide id="9" orient="horz" pos="2352" userDrawn="1">
          <p15:clr>
            <a:srgbClr val="A4A3A4"/>
          </p15:clr>
        </p15:guide>
        <p15:guide id="12" pos="6696"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388" autoAdjust="0"/>
  </p:normalViewPr>
  <p:slideViewPr>
    <p:cSldViewPr snapToGrid="0" snapToObjects="1">
      <p:cViewPr varScale="1">
        <p:scale>
          <a:sx n="67" d="100"/>
          <a:sy n="67" d="100"/>
        </p:scale>
        <p:origin x="96" y="276"/>
      </p:cViewPr>
      <p:guideLst>
        <p:guide orient="horz" pos="2616"/>
        <p:guide orient="horz" pos="3264"/>
        <p:guide pos="6912"/>
        <p:guide orient="horz"/>
        <p:guide orient="horz" pos="4008"/>
        <p:guide orient="horz" pos="2352"/>
        <p:guide pos="6696"/>
        <p:guide pos="2136"/>
        <p:guide pos="2760"/>
        <p:guide pos="3288"/>
        <p:guide pos="4032"/>
        <p:guide pos="4392"/>
        <p:guide pos="4944"/>
        <p:guide pos="5544"/>
        <p:guide pos="6072"/>
        <p:guide orient="horz" pos="2448"/>
        <p:guide pos="5256"/>
        <p:guide pos="72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37" d="100"/>
          <a:sy n="37" d="100"/>
        </p:scale>
        <p:origin x="338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lang="ru-RU" sz="1200"/>
            </a:lvl1pPr>
          </a:lstStyle>
          <a:p>
            <a:pPr rtl="0"/>
            <a:endParaRPr lang="ru-RU" dirty="0"/>
          </a:p>
        </p:txBody>
      </p:sp>
      <p:sp>
        <p:nvSpPr>
          <p:cNvPr id="3" name="Дата 2">
            <a:extLst>
              <a:ext uri="{FF2B5EF4-FFF2-40B4-BE49-F238E27FC236}">
                <a16:creationId xmlns:a16="http://schemas.microsoft.com/office/drawing/2014/main" id="{F73E1C36-C21F-0B70-27E7-5B59DAE2756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lang="ru-RU" sz="1200"/>
            </a:lvl1pPr>
          </a:lstStyle>
          <a:p>
            <a:pPr rtl="0"/>
            <a:fld id="{F16EF179-AC8C-44A3-9ED6-6152B0CF8E1F}" type="datetimeyyyy">
              <a:rPr lang="ru-RU" smtClean="0"/>
              <a:t>2025</a:t>
            </a:fld>
            <a:endParaRPr lang="ru-RU" dirty="0"/>
          </a:p>
        </p:txBody>
      </p:sp>
      <p:sp>
        <p:nvSpPr>
          <p:cNvPr id="4" name="Нижний колонтитул 3">
            <a:extLst>
              <a:ext uri="{FF2B5EF4-FFF2-40B4-BE49-F238E27FC236}">
                <a16:creationId xmlns:a16="http://schemas.microsoft.com/office/drawing/2014/main" id="{E5942066-244B-8673-5E9A-26E4265AD0B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lang="ru-RU" sz="1200"/>
            </a:lvl1pPr>
          </a:lstStyle>
          <a:p>
            <a:pPr rtl="0"/>
            <a:endParaRPr lang="ru-RU" dirty="0"/>
          </a:p>
        </p:txBody>
      </p:sp>
      <p:sp>
        <p:nvSpPr>
          <p:cNvPr id="5" name="Номер слайда 4">
            <a:extLst>
              <a:ext uri="{FF2B5EF4-FFF2-40B4-BE49-F238E27FC236}">
                <a16:creationId xmlns:a16="http://schemas.microsoft.com/office/drawing/2014/main" id="{2530EE97-1F54-6631-A4BB-FD938296488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lang="ru-RU" sz="1200"/>
            </a:lvl1pPr>
          </a:lstStyle>
          <a:p>
            <a:pPr rtl="0"/>
            <a:fld id="{420BD0AB-C59E-4A46-83D3-F07787446BA0}" type="slidenum">
              <a:rPr lang="ru-RU" smtClean="0"/>
              <a:t>‹#›</a:t>
            </a:fld>
            <a:endParaRPr lang="ru-RU" dirty="0"/>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lang="ru-RU" sz="600" kern="1200">
        <a:solidFill>
          <a:schemeClr val="tx1"/>
        </a:solidFill>
        <a:latin typeface="+mn-lt"/>
        <a:ea typeface="+mn-ea"/>
        <a:cs typeface="+mn-cs"/>
      </a:defRPr>
    </a:lvl1pPr>
    <a:lvl2pPr marL="228600" algn="l" defTabSz="457200" rtl="0" eaLnBrk="1" latinLnBrk="0" hangingPunct="1">
      <a:defRPr lang="ru-RU" sz="600" kern="1200">
        <a:solidFill>
          <a:schemeClr val="tx1"/>
        </a:solidFill>
        <a:latin typeface="+mn-lt"/>
        <a:ea typeface="+mn-ea"/>
        <a:cs typeface="+mn-cs"/>
      </a:defRPr>
    </a:lvl2pPr>
    <a:lvl3pPr marL="457200" algn="l" defTabSz="457200" rtl="0" eaLnBrk="1" latinLnBrk="0" hangingPunct="1">
      <a:defRPr lang="ru-RU" sz="600" kern="1200">
        <a:solidFill>
          <a:schemeClr val="tx1"/>
        </a:solidFill>
        <a:latin typeface="+mn-lt"/>
        <a:ea typeface="+mn-ea"/>
        <a:cs typeface="+mn-cs"/>
      </a:defRPr>
    </a:lvl3pPr>
    <a:lvl4pPr marL="685800" algn="l" defTabSz="457200" rtl="0" eaLnBrk="1" latinLnBrk="0" hangingPunct="1">
      <a:defRPr lang="ru-RU" sz="600" kern="1200">
        <a:solidFill>
          <a:schemeClr val="tx1"/>
        </a:solidFill>
        <a:latin typeface="+mn-lt"/>
        <a:ea typeface="+mn-ea"/>
        <a:cs typeface="+mn-cs"/>
      </a:defRPr>
    </a:lvl4pPr>
    <a:lvl5pPr marL="914400" algn="l" defTabSz="457200" rtl="0" eaLnBrk="1" latinLnBrk="0" hangingPunct="1">
      <a:defRPr lang="ru-RU" sz="600" kern="1200">
        <a:solidFill>
          <a:schemeClr val="tx1"/>
        </a:solidFill>
        <a:latin typeface="+mn-lt"/>
        <a:ea typeface="+mn-ea"/>
        <a:cs typeface="+mn-cs"/>
      </a:defRPr>
    </a:lvl5pPr>
    <a:lvl6pPr marL="1143000" algn="l" defTabSz="457200" rtl="0" eaLnBrk="1" latinLnBrk="0" hangingPunct="1">
      <a:defRPr lang="ru-RU" sz="600" kern="1200">
        <a:solidFill>
          <a:schemeClr val="tx1"/>
        </a:solidFill>
        <a:latin typeface="+mn-lt"/>
        <a:ea typeface="+mn-ea"/>
        <a:cs typeface="+mn-cs"/>
      </a:defRPr>
    </a:lvl6pPr>
    <a:lvl7pPr marL="1371600" algn="l" defTabSz="457200" rtl="0" eaLnBrk="1" latinLnBrk="0" hangingPunct="1">
      <a:defRPr lang="ru-RU" sz="600" kern="1200">
        <a:solidFill>
          <a:schemeClr val="tx1"/>
        </a:solidFill>
        <a:latin typeface="+mn-lt"/>
        <a:ea typeface="+mn-ea"/>
        <a:cs typeface="+mn-cs"/>
      </a:defRPr>
    </a:lvl7pPr>
    <a:lvl8pPr marL="1600200" algn="l" defTabSz="457200" rtl="0" eaLnBrk="1" latinLnBrk="0" hangingPunct="1">
      <a:defRPr lang="ru-RU" sz="600" kern="1200">
        <a:solidFill>
          <a:schemeClr val="tx1"/>
        </a:solidFill>
        <a:latin typeface="+mn-lt"/>
        <a:ea typeface="+mn-ea"/>
        <a:cs typeface="+mn-cs"/>
      </a:defRPr>
    </a:lvl8pPr>
    <a:lvl9pPr marL="1828800" algn="l" defTabSz="457200" rtl="0" eaLnBrk="1" latinLnBrk="0" hangingPunct="1">
      <a:defRPr lang="ru-RU"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Заметки 2"/>
          <p:cNvSpPr>
            <a:spLocks noGrp="1"/>
          </p:cNvSpPr>
          <p:nvPr>
            <p:ph type="body" idx="1"/>
          </p:nvPr>
        </p:nvSpPr>
        <p:spPr>
          <a:xfrm>
            <a:off x="1371600" y="11734800"/>
            <a:ext cx="10972800" cy="9601200"/>
          </a:xfrm>
          <a:prstGeom prst="rect">
            <a:avLst/>
          </a:prstGeom>
        </p:spPr>
        <p:txBody>
          <a:bodyPr rtlCol="0"/>
          <a:lstStyle>
            <a:defPPr>
              <a:defRPr lang="ru-RU"/>
            </a:defPPr>
          </a:lstStyle>
          <a:p>
            <a:pPr rtl="0"/>
            <a:endParaRPr lang="ru-RU" dirty="0"/>
          </a:p>
        </p:txBody>
      </p:sp>
    </p:spTree>
    <p:extLst>
      <p:ext uri="{BB962C8B-B14F-4D97-AF65-F5344CB8AC3E}">
        <p14:creationId xmlns:p14="http://schemas.microsoft.com/office/powerpoint/2010/main" val="2997654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Заметки 2"/>
          <p:cNvSpPr>
            <a:spLocks noGrp="1"/>
          </p:cNvSpPr>
          <p:nvPr>
            <p:ph type="body" idx="1"/>
          </p:nvPr>
        </p:nvSpPr>
        <p:spPr>
          <a:xfrm>
            <a:off x="1371600" y="11734800"/>
            <a:ext cx="10972800" cy="9601200"/>
          </a:xfrm>
          <a:prstGeom prst="rect">
            <a:avLst/>
          </a:prstGeom>
        </p:spPr>
        <p:txBody>
          <a:bodyPr rtlCol="0"/>
          <a:lstStyle>
            <a:defPPr>
              <a:defRPr lang="ru-RU"/>
            </a:defPPr>
          </a:lstStyle>
          <a:p>
            <a:pPr rtl="0"/>
            <a:endParaRPr lang="ru-RU" dirty="0"/>
          </a:p>
        </p:txBody>
      </p:sp>
    </p:spTree>
    <p:extLst>
      <p:ext uri="{BB962C8B-B14F-4D97-AF65-F5344CB8AC3E}">
        <p14:creationId xmlns:p14="http://schemas.microsoft.com/office/powerpoint/2010/main" val="3047668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Заметки 2"/>
          <p:cNvSpPr>
            <a:spLocks noGrp="1"/>
          </p:cNvSpPr>
          <p:nvPr>
            <p:ph type="body" idx="1"/>
          </p:nvPr>
        </p:nvSpPr>
        <p:spPr>
          <a:xfrm>
            <a:off x="1371600" y="11734800"/>
            <a:ext cx="10972800" cy="9601200"/>
          </a:xfrm>
          <a:prstGeom prst="rect">
            <a:avLst/>
          </a:prstGeom>
        </p:spPr>
        <p:txBody>
          <a:bodyPr rtlCol="0"/>
          <a:lstStyle>
            <a:defPPr>
              <a:defRPr lang="ru-RU"/>
            </a:defPPr>
          </a:lstStyle>
          <a:p>
            <a:pPr rtl="0"/>
            <a:endParaRPr lang="ru-RU" dirty="0"/>
          </a:p>
        </p:txBody>
      </p:sp>
    </p:spTree>
    <p:extLst>
      <p:ext uri="{BB962C8B-B14F-4D97-AF65-F5344CB8AC3E}">
        <p14:creationId xmlns:p14="http://schemas.microsoft.com/office/powerpoint/2010/main" val="1637654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Заметки 2"/>
          <p:cNvSpPr>
            <a:spLocks noGrp="1"/>
          </p:cNvSpPr>
          <p:nvPr>
            <p:ph type="body" idx="1"/>
          </p:nvPr>
        </p:nvSpPr>
        <p:spPr>
          <a:xfrm>
            <a:off x="1371600" y="11734800"/>
            <a:ext cx="10972800" cy="9601200"/>
          </a:xfrm>
          <a:prstGeom prst="rect">
            <a:avLst/>
          </a:prstGeom>
        </p:spPr>
        <p:txBody>
          <a:bodyPr rtlCol="0"/>
          <a:lstStyle>
            <a:defPPr>
              <a:defRPr lang="ru-RU"/>
            </a:defPPr>
          </a:lstStyle>
          <a:p>
            <a:pPr rtl="0"/>
            <a:endParaRPr lang="ru-RU" dirty="0"/>
          </a:p>
        </p:txBody>
      </p:sp>
    </p:spTree>
    <p:extLst>
      <p:ext uri="{BB962C8B-B14F-4D97-AF65-F5344CB8AC3E}">
        <p14:creationId xmlns:p14="http://schemas.microsoft.com/office/powerpoint/2010/main" val="587736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Заметки 2"/>
          <p:cNvSpPr>
            <a:spLocks noGrp="1"/>
          </p:cNvSpPr>
          <p:nvPr>
            <p:ph type="body" idx="1"/>
          </p:nvPr>
        </p:nvSpPr>
        <p:spPr>
          <a:xfrm>
            <a:off x="1371600" y="11734800"/>
            <a:ext cx="10972800" cy="9601200"/>
          </a:xfrm>
          <a:prstGeom prst="rect">
            <a:avLst/>
          </a:prstGeom>
        </p:spPr>
        <p:txBody>
          <a:bodyPr rtlCol="0"/>
          <a:lstStyle>
            <a:defPPr>
              <a:defRPr lang="ru-RU"/>
            </a:defPPr>
          </a:lstStyle>
          <a:p>
            <a:pPr rtl="0"/>
            <a:endParaRPr lang="ru-RU" dirty="0"/>
          </a:p>
        </p:txBody>
      </p:sp>
    </p:spTree>
    <p:extLst>
      <p:ext uri="{BB962C8B-B14F-4D97-AF65-F5344CB8AC3E}">
        <p14:creationId xmlns:p14="http://schemas.microsoft.com/office/powerpoint/2010/main" val="3294931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Заметки 2"/>
          <p:cNvSpPr>
            <a:spLocks noGrp="1"/>
          </p:cNvSpPr>
          <p:nvPr>
            <p:ph type="body" idx="1"/>
          </p:nvPr>
        </p:nvSpPr>
        <p:spPr>
          <a:xfrm>
            <a:off x="1371600" y="11734800"/>
            <a:ext cx="10972800" cy="9601200"/>
          </a:xfrm>
          <a:prstGeom prst="rect">
            <a:avLst/>
          </a:prstGeom>
        </p:spPr>
        <p:txBody>
          <a:bodyPr rtlCol="0"/>
          <a:lstStyle>
            <a:defPPr>
              <a:defRPr lang="ru-RU"/>
            </a:defPPr>
          </a:lstStyle>
          <a:p>
            <a:pPr rtl="0"/>
            <a:endParaRPr lang="ru-RU" dirty="0"/>
          </a:p>
        </p:txBody>
      </p:sp>
    </p:spTree>
    <p:extLst>
      <p:ext uri="{BB962C8B-B14F-4D97-AF65-F5344CB8AC3E}">
        <p14:creationId xmlns:p14="http://schemas.microsoft.com/office/powerpoint/2010/main" val="3068653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Заметки 2"/>
          <p:cNvSpPr>
            <a:spLocks noGrp="1"/>
          </p:cNvSpPr>
          <p:nvPr>
            <p:ph type="body" idx="1"/>
          </p:nvPr>
        </p:nvSpPr>
        <p:spPr>
          <a:xfrm>
            <a:off x="1371600" y="11734800"/>
            <a:ext cx="10972800" cy="9601200"/>
          </a:xfrm>
          <a:prstGeom prst="rect">
            <a:avLst/>
          </a:prstGeom>
        </p:spPr>
        <p:txBody>
          <a:bodyPr rtlCol="0"/>
          <a:lstStyle>
            <a:defPPr>
              <a:defRPr lang="ru-RU"/>
            </a:defPPr>
          </a:lstStyle>
          <a:p>
            <a:pPr rtl="0"/>
            <a:endParaRPr lang="ru-RU" dirty="0"/>
          </a:p>
        </p:txBody>
      </p:sp>
    </p:spTree>
    <p:extLst>
      <p:ext uri="{BB962C8B-B14F-4D97-AF65-F5344CB8AC3E}">
        <p14:creationId xmlns:p14="http://schemas.microsoft.com/office/powerpoint/2010/main" val="1019397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Заметки 2"/>
          <p:cNvSpPr>
            <a:spLocks noGrp="1"/>
          </p:cNvSpPr>
          <p:nvPr>
            <p:ph type="body" idx="1"/>
          </p:nvPr>
        </p:nvSpPr>
        <p:spPr>
          <a:xfrm>
            <a:off x="1371600" y="11734800"/>
            <a:ext cx="10972800" cy="9601200"/>
          </a:xfrm>
          <a:prstGeom prst="rect">
            <a:avLst/>
          </a:prstGeom>
        </p:spPr>
        <p:txBody>
          <a:bodyPr rtlCol="0"/>
          <a:lstStyle>
            <a:defPPr>
              <a:defRPr lang="ru-RU"/>
            </a:defPPr>
          </a:lstStyle>
          <a:p>
            <a:pPr rtl="0"/>
            <a:endParaRPr lang="ru-RU" dirty="0"/>
          </a:p>
        </p:txBody>
      </p:sp>
    </p:spTree>
    <p:extLst>
      <p:ext uri="{BB962C8B-B14F-4D97-AF65-F5344CB8AC3E}">
        <p14:creationId xmlns:p14="http://schemas.microsoft.com/office/powerpoint/2010/main" val="1649742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Заметки 2"/>
          <p:cNvSpPr>
            <a:spLocks noGrp="1"/>
          </p:cNvSpPr>
          <p:nvPr>
            <p:ph type="body" idx="1"/>
          </p:nvPr>
        </p:nvSpPr>
        <p:spPr>
          <a:xfrm>
            <a:off x="1371600" y="11734800"/>
            <a:ext cx="10972800" cy="9601200"/>
          </a:xfrm>
          <a:prstGeom prst="rect">
            <a:avLst/>
          </a:prstGeom>
        </p:spPr>
        <p:txBody>
          <a:bodyPr rtlCol="0"/>
          <a:lstStyle>
            <a:defPPr>
              <a:defRPr lang="ru-RU"/>
            </a:defPPr>
          </a:lstStyle>
          <a:p>
            <a:pPr rtl="0"/>
            <a:endParaRPr lang="ru-RU" dirty="0"/>
          </a:p>
        </p:txBody>
      </p:sp>
    </p:spTree>
    <p:extLst>
      <p:ext uri="{BB962C8B-B14F-4D97-AF65-F5344CB8AC3E}">
        <p14:creationId xmlns:p14="http://schemas.microsoft.com/office/powerpoint/2010/main" val="177914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Заметки 2"/>
          <p:cNvSpPr>
            <a:spLocks noGrp="1"/>
          </p:cNvSpPr>
          <p:nvPr>
            <p:ph type="body" idx="1"/>
          </p:nvPr>
        </p:nvSpPr>
        <p:spPr>
          <a:xfrm>
            <a:off x="1371600" y="11734800"/>
            <a:ext cx="10972800" cy="9601200"/>
          </a:xfrm>
          <a:prstGeom prst="rect">
            <a:avLst/>
          </a:prstGeom>
        </p:spPr>
        <p:txBody>
          <a:bodyPr rtlCol="0"/>
          <a:lstStyle>
            <a:defPPr>
              <a:defRPr lang="ru-RU"/>
            </a:defPPr>
          </a:lstStyle>
          <a:p>
            <a:pPr rtl="0"/>
            <a:endParaRPr lang="ru-RU" dirty="0"/>
          </a:p>
        </p:txBody>
      </p:sp>
    </p:spTree>
    <p:extLst>
      <p:ext uri="{BB962C8B-B14F-4D97-AF65-F5344CB8AC3E}">
        <p14:creationId xmlns:p14="http://schemas.microsoft.com/office/powerpoint/2010/main" val="984541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Заметки 2"/>
          <p:cNvSpPr>
            <a:spLocks noGrp="1"/>
          </p:cNvSpPr>
          <p:nvPr>
            <p:ph type="body" idx="1"/>
          </p:nvPr>
        </p:nvSpPr>
        <p:spPr>
          <a:xfrm>
            <a:off x="1371600" y="11734800"/>
            <a:ext cx="10972800" cy="9601200"/>
          </a:xfrm>
          <a:prstGeom prst="rect">
            <a:avLst/>
          </a:prstGeom>
        </p:spPr>
        <p:txBody>
          <a:bodyPr rtlCol="0"/>
          <a:lstStyle>
            <a:defPPr>
              <a:defRPr lang="ru-RU"/>
            </a:defPPr>
          </a:lstStyle>
          <a:p>
            <a:pPr rtl="0"/>
            <a:endParaRPr lang="ru-RU" dirty="0"/>
          </a:p>
        </p:txBody>
      </p:sp>
    </p:spTree>
    <p:extLst>
      <p:ext uri="{BB962C8B-B14F-4D97-AF65-F5344CB8AC3E}">
        <p14:creationId xmlns:p14="http://schemas.microsoft.com/office/powerpoint/2010/main" val="4110138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solidFill>
          <a:schemeClr val="accent1"/>
        </a:solidFill>
        <a:effectLst/>
      </p:bgPr>
    </p:bg>
    <p:spTree>
      <p:nvGrpSpPr>
        <p:cNvPr id="1" name=""/>
        <p:cNvGrpSpPr/>
        <p:nvPr/>
      </p:nvGrpSpPr>
      <p:grpSpPr>
        <a:xfrm>
          <a:off x="0" y="0"/>
          <a:ext cx="0" cy="0"/>
          <a:chOff x="0" y="0"/>
          <a:chExt cx="0" cy="0"/>
        </a:xfrm>
      </p:grpSpPr>
      <p:sp>
        <p:nvSpPr>
          <p:cNvPr id="15" name="Изображение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defPPr>
              <a:defRPr lang="ru-RU"/>
            </a:defPPr>
          </a:lstStyle>
          <a:p>
            <a:pPr rtl="0"/>
            <a:endParaRPr lang="ru-RU" dirty="0"/>
          </a:p>
        </p:txBody>
      </p:sp>
      <p:sp>
        <p:nvSpPr>
          <p:cNvPr id="20" name="Полилиния: фигура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ru-RU"/>
            </a:defPPr>
          </a:lstStyle>
          <a:p>
            <a:pPr lvl="0" rtl="0"/>
            <a:endParaRPr lang="ru-RU" dirty="0">
              <a:solidFill>
                <a:schemeClr val="tx1"/>
              </a:solidFill>
            </a:endParaRPr>
          </a:p>
        </p:txBody>
      </p:sp>
      <p:sp>
        <p:nvSpPr>
          <p:cNvPr id="18" name="Полилиния: фигура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ru-RU"/>
            </a:defPPr>
          </a:lstStyle>
          <a:p>
            <a:pPr lvl="0" rtl="0"/>
            <a:endParaRPr lang="ru-RU" dirty="0">
              <a:solidFill>
                <a:schemeClr val="tx1"/>
              </a:solidFill>
            </a:endParaRPr>
          </a:p>
        </p:txBody>
      </p:sp>
      <p:sp>
        <p:nvSpPr>
          <p:cNvPr id="2" name="Заголовок 1"/>
          <p:cNvSpPr>
            <a:spLocks noGrp="1"/>
          </p:cNvSpPr>
          <p:nvPr>
            <p:ph type="ctrTitle" hasCustomPrompt="1"/>
          </p:nvPr>
        </p:nvSpPr>
        <p:spPr>
          <a:xfrm>
            <a:off x="2899790" y="810227"/>
            <a:ext cx="6392421" cy="3831221"/>
          </a:xfrm>
        </p:spPr>
        <p:txBody>
          <a:bodyPr tIns="0" bIns="0" rtlCol="0" anchor="ctr" anchorCtr="0">
            <a:noAutofit/>
          </a:bodyPr>
          <a:lstStyle>
            <a:lvl1pPr algn="ctr">
              <a:lnSpc>
                <a:spcPct val="100000"/>
              </a:lnSpc>
              <a:defRPr lang="ru-RU" sz="3600"/>
            </a:lvl1pPr>
          </a:lstStyle>
          <a:p>
            <a:pPr rtl="0"/>
            <a:r>
              <a:rPr lang="ru-RU"/>
              <a:t>Заголовок слайда</a:t>
            </a:r>
          </a:p>
        </p:txBody>
      </p:sp>
    </p:spTree>
    <p:extLst>
      <p:ext uri="{BB962C8B-B14F-4D97-AF65-F5344CB8AC3E}">
        <p14:creationId xmlns:p14="http://schemas.microsoft.com/office/powerpoint/2010/main" val="26317998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Временная шкала 3">
    <p:spTree>
      <p:nvGrpSpPr>
        <p:cNvPr id="1" name=""/>
        <p:cNvGrpSpPr/>
        <p:nvPr/>
      </p:nvGrpSpPr>
      <p:grpSpPr>
        <a:xfrm>
          <a:off x="0" y="0"/>
          <a:ext cx="0" cy="0"/>
          <a:chOff x="0" y="0"/>
          <a:chExt cx="0" cy="0"/>
        </a:xfrm>
      </p:grpSpPr>
      <p:sp>
        <p:nvSpPr>
          <p:cNvPr id="12" name="Полилиния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550562" cy="2545382"/>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ru-RU"/>
            </a:defPPr>
          </a:lstStyle>
          <a:p>
            <a:pPr lvl="0" rtl="0"/>
            <a:endParaRPr lang="ru-RU" dirty="0"/>
          </a:p>
        </p:txBody>
      </p:sp>
      <p:sp>
        <p:nvSpPr>
          <p:cNvPr id="10" name="Полилиния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ru-RU"/>
            </a:defPPr>
          </a:lstStyle>
          <a:p>
            <a:pPr lvl="0" rtl="0"/>
            <a:endParaRPr lang="ru-RU" dirty="0">
              <a:solidFill>
                <a:schemeClr val="tx1"/>
              </a:solidFill>
            </a:endParaRPr>
          </a:p>
        </p:txBody>
      </p:sp>
      <p:sp>
        <p:nvSpPr>
          <p:cNvPr id="30" name="Изображение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70445" y="314191"/>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ru-RU"/>
            </a:defPPr>
          </a:lstStyle>
          <a:p>
            <a:pPr rtl="0"/>
            <a:endParaRPr lang="ru-RU" dirty="0"/>
          </a:p>
        </p:txBody>
      </p:sp>
      <p:sp>
        <p:nvSpPr>
          <p:cNvPr id="6" name="Заголовок 1">
            <a:extLst>
              <a:ext uri="{FF2B5EF4-FFF2-40B4-BE49-F238E27FC236}">
                <a16:creationId xmlns:a16="http://schemas.microsoft.com/office/drawing/2014/main" id="{1C975BF2-D657-C309-269D-B8D006263130}"/>
              </a:ext>
            </a:extLst>
          </p:cNvPr>
          <p:cNvSpPr>
            <a:spLocks noGrp="1"/>
          </p:cNvSpPr>
          <p:nvPr>
            <p:ph type="title" hasCustomPrompt="1"/>
          </p:nvPr>
        </p:nvSpPr>
        <p:spPr>
          <a:xfrm>
            <a:off x="1550563" y="1089213"/>
            <a:ext cx="9879437" cy="980844"/>
          </a:xfrm>
        </p:spPr>
        <p:txBody>
          <a:bodyPr tIns="0" bIns="0" rtlCol="0"/>
          <a:lstStyle>
            <a:lvl1pPr algn="l">
              <a:lnSpc>
                <a:spcPct val="100000"/>
              </a:lnSpc>
              <a:defRPr lang="ru-RU" sz="3600">
                <a:solidFill>
                  <a:schemeClr val="accent6"/>
                </a:solidFill>
              </a:defRPr>
            </a:lvl1pPr>
          </a:lstStyle>
          <a:p>
            <a:pPr rtl="0"/>
            <a:r>
              <a:rPr lang="ru-RU"/>
              <a:t>Заголовок слайда</a:t>
            </a:r>
          </a:p>
        </p:txBody>
      </p:sp>
      <p:sp>
        <p:nvSpPr>
          <p:cNvPr id="4" name="Текст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550564" y="2331958"/>
            <a:ext cx="2975217" cy="3704266"/>
          </a:xfrm>
        </p:spPr>
        <p:txBody>
          <a:bodyPr lIns="91440" tIns="0" rIns="91440" bIns="0" rtlCol="0" anchor="t" anchorCtr="0">
            <a:noAutofit/>
          </a:bodyPr>
          <a:lstStyle>
            <a:lvl1pPr marL="0" indent="0">
              <a:lnSpc>
                <a:spcPct val="100000"/>
              </a:lnSpc>
              <a:spcBef>
                <a:spcPts val="0"/>
              </a:spcBef>
              <a:spcAft>
                <a:spcPts val="1200"/>
              </a:spcAft>
              <a:buFont typeface="Arial" panose="020B0604020202020204" pitchFamily="34" charset="0"/>
              <a:buNone/>
              <a:defRPr lang="ru-RU" sz="1800"/>
            </a:lvl1pPr>
          </a:lstStyle>
          <a:p>
            <a:pPr rtl="0"/>
            <a:r>
              <a:rPr lang="ru-RU"/>
              <a:t>Подзаголовок слайда</a:t>
            </a:r>
          </a:p>
        </p:txBody>
      </p:sp>
      <p:sp>
        <p:nvSpPr>
          <p:cNvPr id="9" name="Объект 2">
            <a:extLst>
              <a:ext uri="{FF2B5EF4-FFF2-40B4-BE49-F238E27FC236}">
                <a16:creationId xmlns:a16="http://schemas.microsoft.com/office/drawing/2014/main" id="{42134EBA-AF32-9F8A-370F-0D3E842F0397}"/>
              </a:ext>
            </a:extLst>
          </p:cNvPr>
          <p:cNvSpPr>
            <a:spLocks noGrp="1"/>
          </p:cNvSpPr>
          <p:nvPr>
            <p:ph sz="half" idx="1" hasCustomPrompt="1"/>
          </p:nvPr>
        </p:nvSpPr>
        <p:spPr>
          <a:xfrm>
            <a:off x="5087154" y="2331791"/>
            <a:ext cx="6345893" cy="3721817"/>
          </a:xfrm>
        </p:spPr>
        <p:txBody>
          <a:bodyPr lIns="91440" rIns="91440" rtlCol="0">
            <a:normAutofit/>
          </a:bodyPr>
          <a:lstStyle>
            <a:lvl1pPr>
              <a:defRPr lang="ru-RU" sz="1800"/>
            </a:lvl1pPr>
            <a:lvl2pPr>
              <a:defRPr lang="ru-RU" sz="1800"/>
            </a:lvl2pPr>
            <a:lvl3pPr>
              <a:defRPr lang="ru-RU" sz="1800"/>
            </a:lvl3pPr>
            <a:lvl4pPr>
              <a:defRPr lang="ru-RU" sz="1800"/>
            </a:lvl4pPr>
            <a:lvl5pPr>
              <a:defRPr lang="ru-RU" sz="1800"/>
            </a:lvl5pPr>
          </a:lstStyle>
          <a:p>
            <a:pPr lvl="0" rtl="0"/>
            <a:r>
              <a:rPr lang="ru-RU"/>
              <a:t>Текст слайда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20" name="Номер слайда 2">
            <a:extLst>
              <a:ext uri="{FF2B5EF4-FFF2-40B4-BE49-F238E27FC236}">
                <a16:creationId xmlns:a16="http://schemas.microsoft.com/office/drawing/2014/main" id="{AE99A73D-155B-A133-9671-506F54A0559A}"/>
              </a:ext>
            </a:extLst>
          </p:cNvPr>
          <p:cNvSpPr>
            <a:spLocks noGrp="1"/>
          </p:cNvSpPr>
          <p:nvPr>
            <p:ph type="sldNum" sz="quarter" idx="10"/>
          </p:nvPr>
        </p:nvSpPr>
        <p:spPr>
          <a:xfrm>
            <a:off x="10358437" y="457199"/>
            <a:ext cx="1067589" cy="471489"/>
          </a:xfrm>
        </p:spPr>
        <p:txBody>
          <a:bodyPr rtlCol="0"/>
          <a:lstStyle>
            <a:lvl1pPr>
              <a:defRPr lang="ru-RU" sz="1600">
                <a:latin typeface="+mj-lt"/>
              </a:defRPr>
            </a:lvl1pPr>
          </a:lstStyle>
          <a:p>
            <a:pPr rtl="0"/>
            <a:fld id="{48F63A3B-78C7-47BE-AE5E-E10140E04643}" type="slidenum">
              <a:rPr lang="ru-RU" smtClean="0"/>
              <a:pPr/>
              <a:t>‹#›</a:t>
            </a:fld>
            <a:endParaRPr lang="ru-RU" dirty="0"/>
          </a:p>
        </p:txBody>
      </p:sp>
    </p:spTree>
    <p:extLst>
      <p:ext uri="{BB962C8B-B14F-4D97-AF65-F5344CB8AC3E}">
        <p14:creationId xmlns:p14="http://schemas.microsoft.com/office/powerpoint/2010/main" val="220395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Сводка 3">
    <p:spTree>
      <p:nvGrpSpPr>
        <p:cNvPr id="1" name=""/>
        <p:cNvGrpSpPr/>
        <p:nvPr/>
      </p:nvGrpSpPr>
      <p:grpSpPr>
        <a:xfrm>
          <a:off x="0" y="0"/>
          <a:ext cx="0" cy="0"/>
          <a:chOff x="0" y="0"/>
          <a:chExt cx="0" cy="0"/>
        </a:xfrm>
      </p:grpSpPr>
      <p:pic>
        <p:nvPicPr>
          <p:cNvPr id="29" name="Графический объект 28">
            <a:extLst>
              <a:ext uri="{FF2B5EF4-FFF2-40B4-BE49-F238E27FC236}">
                <a16:creationId xmlns:a16="http://schemas.microsoft.com/office/drawing/2014/main" id="{D5595DD5-43B0-252F-8BC6-6B74340C5BC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a:off x="1" y="-1"/>
            <a:ext cx="443344" cy="6856025"/>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2" name="Заголовок 1"/>
          <p:cNvSpPr>
            <a:spLocks noGrp="1"/>
          </p:cNvSpPr>
          <p:nvPr>
            <p:ph type="title" hasCustomPrompt="1"/>
          </p:nvPr>
        </p:nvSpPr>
        <p:spPr>
          <a:xfrm>
            <a:off x="1550564" y="1057274"/>
            <a:ext cx="9875463" cy="999746"/>
          </a:xfrm>
        </p:spPr>
        <p:txBody>
          <a:bodyPr tIns="0" bIns="0" rtlCol="0">
            <a:noAutofit/>
          </a:bodyPr>
          <a:lstStyle>
            <a:lvl1pPr algn="l">
              <a:lnSpc>
                <a:spcPct val="100000"/>
              </a:lnSpc>
              <a:defRPr lang="ru-RU" sz="3600" b="1"/>
            </a:lvl1pPr>
          </a:lstStyle>
          <a:p>
            <a:pPr rtl="0"/>
            <a:r>
              <a:rPr lang="ru-RU"/>
              <a:t>Заголовок слайда</a:t>
            </a:r>
          </a:p>
        </p:txBody>
      </p:sp>
      <p:sp>
        <p:nvSpPr>
          <p:cNvPr id="49" name="Полилиния 48">
            <a:extLst>
              <a:ext uri="{FF2B5EF4-FFF2-40B4-BE49-F238E27FC236}">
                <a16:creationId xmlns:a16="http://schemas.microsoft.com/office/drawing/2014/main" id="{BC3A3767-6C5E-8188-0A49-955BBACE37F0}"/>
              </a:ext>
              <a:ext uri="{C183D7F6-B498-43B3-948B-1728B52AA6E4}">
                <adec:decorative xmlns:adec="http://schemas.microsoft.com/office/drawing/2017/decorative" val="1"/>
              </a:ext>
            </a:extLst>
          </p:cNvPr>
          <p:cNvSpPr/>
          <p:nvPr userDrawn="1"/>
        </p:nvSpPr>
        <p:spPr>
          <a:xfrm flipH="1" flipV="1">
            <a:off x="-3" y="4420134"/>
            <a:ext cx="1293237" cy="2437866"/>
          </a:xfrm>
          <a:custGeom>
            <a:avLst/>
            <a:gdLst>
              <a:gd name="connsiteX0" fmla="*/ 1293237 w 1293237"/>
              <a:gd name="connsiteY0" fmla="*/ 2437866 h 2437866"/>
              <a:gd name="connsiteX1" fmla="*/ 1292465 w 1293237"/>
              <a:gd name="connsiteY1" fmla="*/ 2437373 h 2437866"/>
              <a:gd name="connsiteX2" fmla="*/ 0 w 1293237"/>
              <a:gd name="connsiteY2" fmla="*/ 0 h 2437866"/>
              <a:gd name="connsiteX3" fmla="*/ 1293237 w 1293237"/>
              <a:gd name="connsiteY3" fmla="*/ 0 h 2437866"/>
            </a:gdLst>
            <a:ahLst/>
            <a:cxnLst>
              <a:cxn ang="0">
                <a:pos x="connsiteX0" y="connsiteY0"/>
              </a:cxn>
              <a:cxn ang="0">
                <a:pos x="connsiteX1" y="connsiteY1"/>
              </a:cxn>
              <a:cxn ang="0">
                <a:pos x="connsiteX2" y="connsiteY2"/>
              </a:cxn>
              <a:cxn ang="0">
                <a:pos x="connsiteX3" y="connsiteY3"/>
              </a:cxn>
            </a:cxnLst>
            <a:rect l="l" t="t" r="r" b="b"/>
            <a:pathLst>
              <a:path w="1293237" h="2437866">
                <a:moveTo>
                  <a:pt x="1293237" y="2437866"/>
                </a:moveTo>
                <a:lnTo>
                  <a:pt x="1292465" y="2437373"/>
                </a:lnTo>
                <a:cubicBezTo>
                  <a:pt x="511725" y="1903845"/>
                  <a:pt x="0" y="1011184"/>
                  <a:pt x="0" y="0"/>
                </a:cubicBezTo>
                <a:lnTo>
                  <a:pt x="1293237" y="0"/>
                </a:lnTo>
                <a:close/>
              </a:path>
            </a:pathLst>
          </a:custGeom>
          <a:solidFill>
            <a:schemeClr val="accent1"/>
          </a:solidFill>
          <a:ln w="4763" cap="flat">
            <a:noFill/>
            <a:prstDash val="solid"/>
            <a:miter/>
          </a:ln>
        </p:spPr>
        <p:txBody>
          <a:bodyPr wrap="square" rtlCol="0" anchor="ctr">
            <a:noAutofit/>
          </a:bodyPr>
          <a:lstStyle>
            <a:defPPr>
              <a:defRPr lang="ru-RU"/>
            </a:defPPr>
          </a:lstStyle>
          <a:p>
            <a:pPr rtl="0"/>
            <a:endParaRPr lang="ru-RU" dirty="0"/>
          </a:p>
        </p:txBody>
      </p:sp>
      <p:sp>
        <p:nvSpPr>
          <p:cNvPr id="16" name="Объект 3">
            <a:extLst>
              <a:ext uri="{FF2B5EF4-FFF2-40B4-BE49-F238E27FC236}">
                <a16:creationId xmlns:a16="http://schemas.microsoft.com/office/drawing/2014/main" id="{E4BD7F71-D12B-4F27-1505-FF681CF55F73}"/>
              </a:ext>
            </a:extLst>
          </p:cNvPr>
          <p:cNvSpPr>
            <a:spLocks noGrp="1"/>
          </p:cNvSpPr>
          <p:nvPr>
            <p:ph sz="half" idx="2" hasCustomPrompt="1"/>
          </p:nvPr>
        </p:nvSpPr>
        <p:spPr>
          <a:xfrm>
            <a:off x="1550564" y="2303028"/>
            <a:ext cx="5829147" cy="3961593"/>
          </a:xfrm>
        </p:spPr>
        <p:txBody>
          <a:bodyPr lIns="91440" tIns="0" rIns="91440" bIns="0" rtlCol="0">
            <a:normAutofit/>
          </a:bodyPr>
          <a:lstStyle>
            <a:lvl1pPr>
              <a:spcBef>
                <a:spcPts val="1000"/>
              </a:spcBef>
              <a:defRPr lang="ru-RU" sz="1800"/>
            </a:lvl1pPr>
            <a:lvl2pPr>
              <a:spcBef>
                <a:spcPts val="1000"/>
              </a:spcBef>
              <a:defRPr lang="ru-RU" sz="1800"/>
            </a:lvl2pPr>
            <a:lvl3pPr>
              <a:spcBef>
                <a:spcPts val="1000"/>
              </a:spcBef>
              <a:defRPr lang="ru-RU" sz="1800"/>
            </a:lvl3pPr>
            <a:lvl4pPr>
              <a:spcBef>
                <a:spcPts val="1000"/>
              </a:spcBef>
              <a:defRPr lang="ru-RU" sz="1800"/>
            </a:lvl4pPr>
            <a:lvl5pPr>
              <a:spcBef>
                <a:spcPts val="1000"/>
              </a:spcBef>
              <a:defRPr lang="ru-RU" sz="1800"/>
            </a:lvl5pPr>
          </a:lstStyle>
          <a:p>
            <a:pPr lvl="0" rtl="0"/>
            <a:r>
              <a:rPr lang="ru-RU"/>
              <a:t>Текст слайда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18" name="Объект 3">
            <a:extLst>
              <a:ext uri="{FF2B5EF4-FFF2-40B4-BE49-F238E27FC236}">
                <a16:creationId xmlns:a16="http://schemas.microsoft.com/office/drawing/2014/main" id="{FB87C65D-4EF3-18C8-18A8-477F87A37E51}"/>
              </a:ext>
            </a:extLst>
          </p:cNvPr>
          <p:cNvSpPr>
            <a:spLocks noGrp="1"/>
          </p:cNvSpPr>
          <p:nvPr>
            <p:ph sz="half" idx="15" hasCustomPrompt="1"/>
          </p:nvPr>
        </p:nvSpPr>
        <p:spPr>
          <a:xfrm>
            <a:off x="7940842" y="2303028"/>
            <a:ext cx="3485184" cy="3961593"/>
          </a:xfrm>
        </p:spPr>
        <p:txBody>
          <a:bodyPr lIns="91440" tIns="0" rIns="91440" bIns="0" rtlCol="0">
            <a:normAutofit/>
          </a:bodyPr>
          <a:lstStyle>
            <a:lvl1pPr>
              <a:spcBef>
                <a:spcPts val="1000"/>
              </a:spcBef>
              <a:defRPr lang="ru-RU" sz="1800"/>
            </a:lvl1pPr>
            <a:lvl2pPr>
              <a:spcBef>
                <a:spcPts val="1000"/>
              </a:spcBef>
              <a:defRPr lang="ru-RU" sz="1800"/>
            </a:lvl2pPr>
            <a:lvl3pPr>
              <a:spcBef>
                <a:spcPts val="1000"/>
              </a:spcBef>
              <a:defRPr lang="ru-RU" sz="1800"/>
            </a:lvl3pPr>
            <a:lvl4pPr>
              <a:spcBef>
                <a:spcPts val="1000"/>
              </a:spcBef>
              <a:defRPr lang="ru-RU" sz="1800"/>
            </a:lvl4pPr>
            <a:lvl5pPr>
              <a:spcBef>
                <a:spcPts val="1000"/>
              </a:spcBef>
              <a:defRPr lang="ru-RU" sz="1800"/>
            </a:lvl5pPr>
          </a:lstStyle>
          <a:p>
            <a:pPr lvl="0" rtl="0"/>
            <a:r>
              <a:rPr lang="ru-RU"/>
              <a:t>Текст слайда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27" name="Номер слайда 2">
            <a:extLst>
              <a:ext uri="{FF2B5EF4-FFF2-40B4-BE49-F238E27FC236}">
                <a16:creationId xmlns:a16="http://schemas.microsoft.com/office/drawing/2014/main" id="{AEFFA34C-885D-E995-D8F9-B4ACFBF3110D}"/>
              </a:ext>
            </a:extLst>
          </p:cNvPr>
          <p:cNvSpPr>
            <a:spLocks noGrp="1"/>
          </p:cNvSpPr>
          <p:nvPr>
            <p:ph type="sldNum" sz="quarter" idx="10"/>
          </p:nvPr>
        </p:nvSpPr>
        <p:spPr>
          <a:xfrm>
            <a:off x="10438475" y="457199"/>
            <a:ext cx="987552" cy="471489"/>
          </a:xfrm>
        </p:spPr>
        <p:txBody>
          <a:bodyPr rtlCol="0"/>
          <a:lstStyle>
            <a:lvl1pPr>
              <a:defRPr lang="ru-RU" sz="1600">
                <a:latin typeface="+mj-lt"/>
              </a:defRPr>
            </a:lvl1pPr>
          </a:lstStyle>
          <a:p>
            <a:pPr rtl="0"/>
            <a:fld id="{48F63A3B-78C7-47BE-AE5E-E10140E04643}" type="slidenum">
              <a:rPr lang="ru-RU" smtClean="0"/>
              <a:pPr/>
              <a:t>‹#›</a:t>
            </a:fld>
            <a:endParaRPr lang="ru-RU" dirty="0"/>
          </a:p>
        </p:txBody>
      </p:sp>
      <p:pic>
        <p:nvPicPr>
          <p:cNvPr id="43" name="Графический объект 42">
            <a:extLst>
              <a:ext uri="{FF2B5EF4-FFF2-40B4-BE49-F238E27FC236}">
                <a16:creationId xmlns:a16="http://schemas.microsoft.com/office/drawing/2014/main" id="{C6639AD7-128F-B39D-B45F-0F22A2C6D6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rot="5400000">
            <a:off x="6072641" y="-5676015"/>
            <a:ext cx="443344" cy="11795374"/>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pic>
        <p:nvPicPr>
          <p:cNvPr id="54" name="Графический объект 53">
            <a:extLst>
              <a:ext uri="{FF2B5EF4-FFF2-40B4-BE49-F238E27FC236}">
                <a16:creationId xmlns:a16="http://schemas.microsoft.com/office/drawing/2014/main" id="{48479A23-C29C-C711-510C-05B69B882268}"/>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11443" r="10857"/>
          <a:stretch/>
        </p:blipFill>
        <p:spPr>
          <a:xfrm rot="16200000">
            <a:off x="-6447" y="6444"/>
            <a:ext cx="1961253" cy="1948364"/>
          </a:xfrm>
          <a:custGeom>
            <a:avLst/>
            <a:gdLst>
              <a:gd name="connsiteX0" fmla="*/ 1961253 w 1961253"/>
              <a:gd name="connsiteY0" fmla="*/ 0 h 1948364"/>
              <a:gd name="connsiteX1" fmla="*/ 1961253 w 1961253"/>
              <a:gd name="connsiteY1" fmla="*/ 1948364 h 1948364"/>
              <a:gd name="connsiteX2" fmla="*/ 0 w 1961253"/>
              <a:gd name="connsiteY2" fmla="*/ 1948364 h 1948364"/>
              <a:gd name="connsiteX3" fmla="*/ 0 w 1961253"/>
              <a:gd name="connsiteY3" fmla="*/ 0 h 1948364"/>
            </a:gdLst>
            <a:ahLst/>
            <a:cxnLst>
              <a:cxn ang="0">
                <a:pos x="connsiteX0" y="connsiteY0"/>
              </a:cxn>
              <a:cxn ang="0">
                <a:pos x="connsiteX1" y="connsiteY1"/>
              </a:cxn>
              <a:cxn ang="0">
                <a:pos x="connsiteX2" y="connsiteY2"/>
              </a:cxn>
              <a:cxn ang="0">
                <a:pos x="connsiteX3" y="connsiteY3"/>
              </a:cxn>
            </a:cxnLst>
            <a:rect l="l" t="t" r="r" b="b"/>
            <a:pathLst>
              <a:path w="1961253" h="1948364">
                <a:moveTo>
                  <a:pt x="1961253" y="0"/>
                </a:moveTo>
                <a:lnTo>
                  <a:pt x="1961253" y="1948364"/>
                </a:lnTo>
                <a:lnTo>
                  <a:pt x="0" y="1948364"/>
                </a:lnTo>
                <a:lnTo>
                  <a:pt x="0" y="0"/>
                </a:lnTo>
                <a:close/>
              </a:path>
            </a:pathLst>
          </a:custGeom>
        </p:spPr>
      </p:pic>
      <p:sp>
        <p:nvSpPr>
          <p:cNvPr id="7" name="Изображение 2">
            <a:extLst>
              <a:ext uri="{FF2B5EF4-FFF2-40B4-BE49-F238E27FC236}">
                <a16:creationId xmlns:a16="http://schemas.microsoft.com/office/drawing/2014/main" id="{F3DC42FA-4B8F-2EFC-CAB4-1CCAB93BEB7B}"/>
              </a:ext>
              <a:ext uri="{C183D7F6-B498-43B3-948B-1728B52AA6E4}">
                <adec:decorative xmlns:adec="http://schemas.microsoft.com/office/drawing/2017/decorative" val="1"/>
              </a:ext>
            </a:extLst>
          </p:cNvPr>
          <p:cNvSpPr/>
          <p:nvPr userDrawn="1"/>
        </p:nvSpPr>
        <p:spPr>
          <a:xfrm>
            <a:off x="396626" y="4929577"/>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ru-RU"/>
            </a:defPPr>
          </a:lstStyle>
          <a:p>
            <a:pPr rtl="0"/>
            <a:endParaRPr lang="ru-RU" dirty="0"/>
          </a:p>
        </p:txBody>
      </p:sp>
    </p:spTree>
    <p:extLst>
      <p:ext uri="{BB962C8B-B14F-4D97-AF65-F5344CB8AC3E}">
        <p14:creationId xmlns:p14="http://schemas.microsoft.com/office/powerpoint/2010/main" val="2586650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Временная шкала 2">
    <p:spTree>
      <p:nvGrpSpPr>
        <p:cNvPr id="1" name=""/>
        <p:cNvGrpSpPr/>
        <p:nvPr/>
      </p:nvGrpSpPr>
      <p:grpSpPr>
        <a:xfrm>
          <a:off x="0" y="0"/>
          <a:ext cx="0" cy="0"/>
          <a:chOff x="0" y="0"/>
          <a:chExt cx="0" cy="0"/>
        </a:xfrm>
      </p:grpSpPr>
      <p:sp>
        <p:nvSpPr>
          <p:cNvPr id="33" name="Прямоугольник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0"/>
            <a:ext cx="12216063" cy="346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ru-RU"/>
            </a:defPPr>
          </a:lstStyle>
          <a:p>
            <a:pPr algn="ctr" rtl="0"/>
            <a:endParaRPr lang="ru-RU" sz="450" dirty="0"/>
          </a:p>
        </p:txBody>
      </p:sp>
      <p:sp>
        <p:nvSpPr>
          <p:cNvPr id="34" name="Прямоугольник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sz="1600" dirty="0"/>
          </a:p>
        </p:txBody>
      </p:sp>
      <p:sp>
        <p:nvSpPr>
          <p:cNvPr id="2" name="Заголовок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1057274"/>
            <a:ext cx="10511627" cy="1012785"/>
          </a:xfrm>
        </p:spPr>
        <p:txBody>
          <a:bodyPr tIns="0" bIns="0" rtlCol="0"/>
          <a:lstStyle>
            <a:lvl1pPr algn="ctr">
              <a:lnSpc>
                <a:spcPct val="100000"/>
              </a:lnSpc>
              <a:defRPr lang="ru-RU" sz="3600">
                <a:solidFill>
                  <a:schemeClr val="accent6"/>
                </a:solidFill>
              </a:defRPr>
            </a:lvl1pPr>
          </a:lstStyle>
          <a:p>
            <a:pPr rtl="0"/>
            <a:r>
              <a:rPr lang="ru-RU"/>
              <a:t>Заголовок слайда</a:t>
            </a:r>
          </a:p>
        </p:txBody>
      </p:sp>
      <p:sp>
        <p:nvSpPr>
          <p:cNvPr id="14" name="Объект 5">
            <a:extLst>
              <a:ext uri="{FF2B5EF4-FFF2-40B4-BE49-F238E27FC236}">
                <a16:creationId xmlns:a16="http://schemas.microsoft.com/office/drawing/2014/main" id="{4D6DED8E-165F-59D7-F01C-4EF0446E5FC0}"/>
              </a:ext>
            </a:extLst>
          </p:cNvPr>
          <p:cNvSpPr>
            <a:spLocks noGrp="1"/>
          </p:cNvSpPr>
          <p:nvPr userDrawn="1">
            <p:ph sz="quarter" idx="4" hasCustomPrompt="1"/>
          </p:nvPr>
        </p:nvSpPr>
        <p:spPr>
          <a:xfrm>
            <a:off x="914400" y="2316067"/>
            <a:ext cx="10511627" cy="3948557"/>
          </a:xfrm>
        </p:spPr>
        <p:txBody>
          <a:bodyPr lIns="91440" tIns="91440" rIns="91440" bIns="91440" rtlCol="0">
            <a:normAutofit/>
          </a:bodyPr>
          <a:lstStyle>
            <a:lvl1pPr>
              <a:spcBef>
                <a:spcPts val="1000"/>
              </a:spcBef>
              <a:defRPr lang="ru-RU" sz="1800"/>
            </a:lvl1pPr>
            <a:lvl2pPr>
              <a:spcBef>
                <a:spcPts val="1000"/>
              </a:spcBef>
              <a:defRPr lang="ru-RU" sz="1800"/>
            </a:lvl2pPr>
            <a:lvl3pPr>
              <a:spcBef>
                <a:spcPts val="1000"/>
              </a:spcBef>
              <a:defRPr lang="ru-RU" sz="1800"/>
            </a:lvl3pPr>
            <a:lvl4pPr>
              <a:spcBef>
                <a:spcPts val="1000"/>
              </a:spcBef>
              <a:defRPr lang="ru-RU" sz="1800"/>
            </a:lvl4pPr>
            <a:lvl5pPr>
              <a:spcBef>
                <a:spcPts val="1000"/>
              </a:spcBef>
              <a:defRPr lang="ru-RU" sz="1800"/>
            </a:lvl5pPr>
          </a:lstStyle>
          <a:p>
            <a:pPr lvl="0" rtl="0"/>
            <a:r>
              <a:rPr lang="ru-RU"/>
              <a:t>Текст слайда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16" name="Номер слайда 2">
            <a:extLst>
              <a:ext uri="{FF2B5EF4-FFF2-40B4-BE49-F238E27FC236}">
                <a16:creationId xmlns:a16="http://schemas.microsoft.com/office/drawing/2014/main" id="{2933FDAB-13EE-5F9F-5DFC-A5A60BC63623}"/>
              </a:ext>
            </a:extLst>
          </p:cNvPr>
          <p:cNvSpPr>
            <a:spLocks noGrp="1"/>
          </p:cNvSpPr>
          <p:nvPr>
            <p:ph type="sldNum" sz="quarter" idx="10"/>
          </p:nvPr>
        </p:nvSpPr>
        <p:spPr>
          <a:xfrm>
            <a:off x="10358437" y="457199"/>
            <a:ext cx="1067589" cy="471489"/>
          </a:xfrm>
        </p:spPr>
        <p:txBody>
          <a:bodyPr rtlCol="0"/>
          <a:lstStyle>
            <a:lvl1pPr>
              <a:defRPr lang="ru-RU" sz="1600">
                <a:latin typeface="+mj-lt"/>
              </a:defRPr>
            </a:lvl1pPr>
          </a:lstStyle>
          <a:p>
            <a:pPr rtl="0"/>
            <a:fld id="{48F63A3B-78C7-47BE-AE5E-E10140E04643}" type="slidenum">
              <a:rPr lang="ru-RU" smtClean="0"/>
              <a:pPr/>
              <a:t>‹#›</a:t>
            </a:fld>
            <a:endParaRPr lang="ru-RU" dirty="0"/>
          </a:p>
        </p:txBody>
      </p:sp>
    </p:spTree>
    <p:extLst>
      <p:ext uri="{BB962C8B-B14F-4D97-AF65-F5344CB8AC3E}">
        <p14:creationId xmlns:p14="http://schemas.microsoft.com/office/powerpoint/2010/main" val="2767508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Заключение">
    <p:bg>
      <p:bgPr>
        <a:solidFill>
          <a:schemeClr val="accent6"/>
        </a:solidFill>
        <a:effectLst/>
      </p:bgPr>
    </p:bg>
    <p:spTree>
      <p:nvGrpSpPr>
        <p:cNvPr id="1" name=""/>
        <p:cNvGrpSpPr/>
        <p:nvPr/>
      </p:nvGrpSpPr>
      <p:grpSpPr>
        <a:xfrm>
          <a:off x="0" y="0"/>
          <a:ext cx="0" cy="0"/>
          <a:chOff x="0" y="0"/>
          <a:chExt cx="0" cy="0"/>
        </a:xfrm>
      </p:grpSpPr>
      <p:sp>
        <p:nvSpPr>
          <p:cNvPr id="13" name="Полилиния: Фигура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ru-RU"/>
            </a:defPPr>
          </a:lstStyle>
          <a:p>
            <a:pPr lvl="0" rtl="0"/>
            <a:endParaRPr lang="ru-RU" dirty="0">
              <a:solidFill>
                <a:schemeClr val="tx1"/>
              </a:solidFill>
            </a:endParaRPr>
          </a:p>
        </p:txBody>
      </p:sp>
      <p:sp>
        <p:nvSpPr>
          <p:cNvPr id="19" name="Полилиния: фигура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7527501" y="0"/>
            <a:ext cx="4671276" cy="6857999"/>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defPPr>
              <a:defRPr lang="ru-RU"/>
            </a:defPPr>
          </a:lstStyle>
          <a:p>
            <a:pPr rtl="0"/>
            <a:endParaRPr lang="ru-RU" dirty="0"/>
          </a:p>
        </p:txBody>
      </p:sp>
      <p:pic>
        <p:nvPicPr>
          <p:cNvPr id="9" name="Изображение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66586" y="0"/>
            <a:ext cx="3432191" cy="3432191"/>
          </a:xfrm>
          <a:prstGeom prst="rect">
            <a:avLst/>
          </a:prstGeom>
        </p:spPr>
      </p:pic>
      <p:sp>
        <p:nvSpPr>
          <p:cNvPr id="2" name="Заголовок 1"/>
          <p:cNvSpPr>
            <a:spLocks noGrp="1"/>
          </p:cNvSpPr>
          <p:nvPr>
            <p:ph type="ctrTitle" hasCustomPrompt="1"/>
          </p:nvPr>
        </p:nvSpPr>
        <p:spPr>
          <a:xfrm>
            <a:off x="914401" y="849782"/>
            <a:ext cx="5715000" cy="2727709"/>
          </a:xfrm>
        </p:spPr>
        <p:txBody>
          <a:bodyPr tIns="0" bIns="0" rtlCol="0" anchor="b" anchorCtr="0">
            <a:noAutofit/>
          </a:bodyPr>
          <a:lstStyle>
            <a:lvl1pPr algn="l">
              <a:lnSpc>
                <a:spcPct val="100000"/>
              </a:lnSpc>
              <a:defRPr lang="ru-RU" sz="3600"/>
            </a:lvl1pPr>
          </a:lstStyle>
          <a:p>
            <a:pPr rtl="0"/>
            <a:r>
              <a:rPr lang="ru-RU"/>
              <a:t>Заголовок слайда</a:t>
            </a:r>
          </a:p>
        </p:txBody>
      </p:sp>
      <p:sp>
        <p:nvSpPr>
          <p:cNvPr id="6" name="Подзаголовок 2">
            <a:extLst>
              <a:ext uri="{FF2B5EF4-FFF2-40B4-BE49-F238E27FC236}">
                <a16:creationId xmlns:a16="http://schemas.microsoft.com/office/drawing/2014/main" id="{86F10CB4-CF79-A942-DA9C-04CBB7C89DC3}"/>
              </a:ext>
            </a:extLst>
          </p:cNvPr>
          <p:cNvSpPr>
            <a:spLocks noGrp="1"/>
          </p:cNvSpPr>
          <p:nvPr>
            <p:ph type="subTitle" idx="1" hasCustomPrompt="1"/>
          </p:nvPr>
        </p:nvSpPr>
        <p:spPr>
          <a:xfrm>
            <a:off x="914401" y="3813606"/>
            <a:ext cx="5715000" cy="2234642"/>
          </a:xfrm>
        </p:spPr>
        <p:txBody>
          <a:bodyPr lIns="91440" tIns="0" rIns="91440" bIns="0" rtlCol="0" anchor="t" anchorCtr="0">
            <a:normAutofit/>
          </a:bodyPr>
          <a:lstStyle>
            <a:lvl1pPr marL="0" indent="0" algn="l">
              <a:spcBef>
                <a:spcPts val="576"/>
              </a:spcBef>
              <a:buNone/>
              <a:defRPr lang="ru-RU" sz="2400"/>
            </a:lvl1pPr>
            <a:lvl2pPr marL="457200" indent="0" algn="ctr">
              <a:buNone/>
              <a:defRPr lang="ru-RU" sz="2000"/>
            </a:lvl2pPr>
            <a:lvl3pPr marL="914400" indent="0" algn="ctr">
              <a:buNone/>
              <a:defRPr lang="ru-RU" sz="1800"/>
            </a:lvl3pPr>
            <a:lvl4pPr marL="1371600" indent="0" algn="ctr">
              <a:buNone/>
              <a:defRPr lang="ru-RU" sz="1600"/>
            </a:lvl4pPr>
            <a:lvl5pPr marL="1828800" indent="0" algn="ctr">
              <a:buNone/>
              <a:defRPr lang="ru-RU" sz="1600"/>
            </a:lvl5pPr>
            <a:lvl6pPr marL="2286000" indent="0" algn="ctr">
              <a:buNone/>
              <a:defRPr lang="ru-RU" sz="1600"/>
            </a:lvl6pPr>
            <a:lvl7pPr marL="2743200" indent="0" algn="ctr">
              <a:buNone/>
              <a:defRPr lang="ru-RU" sz="1600"/>
            </a:lvl7pPr>
            <a:lvl8pPr marL="3200400" indent="0" algn="ctr">
              <a:buNone/>
              <a:defRPr lang="ru-RU" sz="1600"/>
            </a:lvl8pPr>
            <a:lvl9pPr marL="3657600" indent="0" algn="ctr">
              <a:buNone/>
              <a:defRPr lang="ru-RU" sz="1600"/>
            </a:lvl9pPr>
          </a:lstStyle>
          <a:p>
            <a:pPr rtl="0"/>
            <a:r>
              <a:rPr lang="ru-RU"/>
              <a:t>Подзаголовок слайда</a:t>
            </a:r>
          </a:p>
        </p:txBody>
      </p:sp>
    </p:spTree>
    <p:extLst>
      <p:ext uri="{BB962C8B-B14F-4D97-AF65-F5344CB8AC3E}">
        <p14:creationId xmlns:p14="http://schemas.microsoft.com/office/powerpoint/2010/main" val="2372898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7" name="Полилиния: Фигура 6">
            <a:extLst>
              <a:ext uri="{FF2B5EF4-FFF2-40B4-BE49-F238E27FC236}">
                <a16:creationId xmlns:a16="http://schemas.microsoft.com/office/drawing/2014/main" id="{2C6B5F91-ABF5-D0B6-E43F-40CEDC3A6DF8}"/>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ru-RU"/>
            </a:defPPr>
          </a:lstStyle>
          <a:p>
            <a:pPr lvl="0" rtl="0"/>
            <a:endParaRPr lang="ru-RU" dirty="0">
              <a:solidFill>
                <a:schemeClr val="tx1"/>
              </a:solidFill>
            </a:endParaRPr>
          </a:p>
        </p:txBody>
      </p:sp>
      <p:sp>
        <p:nvSpPr>
          <p:cNvPr id="9" name="Полилиния: фигура 8">
            <a:extLst>
              <a:ext uri="{FF2B5EF4-FFF2-40B4-BE49-F238E27FC236}">
                <a16:creationId xmlns:a16="http://schemas.microsoft.com/office/drawing/2014/main" id="{A52D64F1-27B6-A1E5-4F44-A6029FAB307B}"/>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ru-RU"/>
            </a:defPPr>
          </a:lstStyle>
          <a:p>
            <a:pPr lvl="0" rtl="0"/>
            <a:endParaRPr lang="ru-RU" dirty="0">
              <a:solidFill>
                <a:schemeClr val="tx1"/>
              </a:solidFill>
            </a:endParaRPr>
          </a:p>
        </p:txBody>
      </p:sp>
      <p:sp>
        <p:nvSpPr>
          <p:cNvPr id="2" name="Заголовок 1"/>
          <p:cNvSpPr>
            <a:spLocks noGrp="1"/>
          </p:cNvSpPr>
          <p:nvPr>
            <p:ph type="title" hasCustomPrompt="1"/>
          </p:nvPr>
        </p:nvSpPr>
        <p:spPr/>
        <p:txBody>
          <a:bodyPr rtlCol="0" anchor="ctr" anchorCtr="0"/>
          <a:lstStyle>
            <a:defPPr>
              <a:defRPr lang="ru-RU"/>
            </a:defPPr>
          </a:lstStyle>
          <a:p>
            <a:pPr rtl="0"/>
            <a:r>
              <a:rPr lang="ru-RU"/>
              <a:t>Заголовок слайда</a:t>
            </a:r>
          </a:p>
        </p:txBody>
      </p:sp>
      <p:sp>
        <p:nvSpPr>
          <p:cNvPr id="5" name="Номер слайда 4"/>
          <p:cNvSpPr>
            <a:spLocks noGrp="1"/>
          </p:cNvSpPr>
          <p:nvPr>
            <p:ph type="sldNum" sz="quarter" idx="12"/>
          </p:nvPr>
        </p:nvSpPr>
        <p:spPr/>
        <p:txBody>
          <a:bodyPr rtlCol="0"/>
          <a:lstStyle>
            <a:lvl1pPr>
              <a:defRPr lang="ru-RU">
                <a:latin typeface="+mn-lt"/>
                <a:cs typeface="+mn-cs"/>
              </a:defRPr>
            </a:lvl1pPr>
          </a:lstStyle>
          <a:p>
            <a:fld id="{48F63A3B-78C7-47BE-AE5E-E10140E04643}" type="slidenum">
              <a:rPr lang="ru-RU" smtClean="0"/>
              <a:pPr/>
              <a:t>‹#›</a:t>
            </a:fld>
            <a:endParaRPr lang="ru-RU" dirty="0">
              <a:latin typeface="+mn-lt"/>
            </a:endParaRPr>
          </a:p>
        </p:txBody>
      </p:sp>
    </p:spTree>
    <p:extLst>
      <p:ext uri="{BB962C8B-B14F-4D97-AF65-F5344CB8AC3E}">
        <p14:creationId xmlns:p14="http://schemas.microsoft.com/office/powerpoint/2010/main" val="2071868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6" name="Полилиния: Фигура 5">
            <a:extLst>
              <a:ext uri="{FF2B5EF4-FFF2-40B4-BE49-F238E27FC236}">
                <a16:creationId xmlns:a16="http://schemas.microsoft.com/office/drawing/2014/main" id="{A626DE4B-D4E5-B36A-89FA-7C0E87AFC31D}"/>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ru-RU"/>
            </a:defPPr>
          </a:lstStyle>
          <a:p>
            <a:pPr lvl="0" rtl="0"/>
            <a:endParaRPr lang="ru-RU" dirty="0">
              <a:solidFill>
                <a:schemeClr val="tx1"/>
              </a:solidFill>
            </a:endParaRPr>
          </a:p>
        </p:txBody>
      </p:sp>
      <p:sp>
        <p:nvSpPr>
          <p:cNvPr id="8" name="Полилиния: фигура 7">
            <a:extLst>
              <a:ext uri="{FF2B5EF4-FFF2-40B4-BE49-F238E27FC236}">
                <a16:creationId xmlns:a16="http://schemas.microsoft.com/office/drawing/2014/main" id="{95243571-BE64-3777-F992-88FC43A60537}"/>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ru-RU"/>
            </a:defPPr>
          </a:lstStyle>
          <a:p>
            <a:pPr lvl="0" rtl="0"/>
            <a:endParaRPr lang="ru-RU" dirty="0">
              <a:solidFill>
                <a:schemeClr val="tx1"/>
              </a:solidFill>
            </a:endParaRPr>
          </a:p>
        </p:txBody>
      </p:sp>
      <p:sp>
        <p:nvSpPr>
          <p:cNvPr id="4" name="Номер слайда 3"/>
          <p:cNvSpPr>
            <a:spLocks noGrp="1"/>
          </p:cNvSpPr>
          <p:nvPr>
            <p:ph type="sldNum" sz="quarter" idx="12"/>
          </p:nvPr>
        </p:nvSpPr>
        <p:spPr/>
        <p:txBody>
          <a:bodyPr rtlCol="0"/>
          <a:lstStyle>
            <a:lvl1pPr>
              <a:defRPr lang="ru-RU">
                <a:latin typeface="+mn-lt"/>
                <a:cs typeface="+mn-cs"/>
              </a:defRPr>
            </a:lvl1pPr>
          </a:lstStyle>
          <a:p>
            <a:fld id="{48F63A3B-78C7-47BE-AE5E-E10140E04643}" type="slidenum">
              <a:rPr lang="ru-RU" smtClean="0"/>
              <a:pPr/>
              <a:t>‹#›</a:t>
            </a:fld>
            <a:endParaRPr lang="ru-RU" dirty="0">
              <a:latin typeface="+mn-lt"/>
            </a:endParaRPr>
          </a:p>
        </p:txBody>
      </p:sp>
    </p:spTree>
    <p:extLst>
      <p:ext uri="{BB962C8B-B14F-4D97-AF65-F5344CB8AC3E}">
        <p14:creationId xmlns:p14="http://schemas.microsoft.com/office/powerpoint/2010/main" val="1581182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1" name="Полилиния: Фигура 10">
            <a:extLst>
              <a:ext uri="{FF2B5EF4-FFF2-40B4-BE49-F238E27FC236}">
                <a16:creationId xmlns:a16="http://schemas.microsoft.com/office/drawing/2014/main" id="{ADFAE2CB-0EAD-E788-FCB7-FB12F6939199}"/>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ru-RU"/>
            </a:defPPr>
          </a:lstStyle>
          <a:p>
            <a:pPr lvl="0" rtl="0"/>
            <a:endParaRPr lang="ru-RU" dirty="0">
              <a:solidFill>
                <a:schemeClr val="tx1"/>
              </a:solidFill>
            </a:endParaRPr>
          </a:p>
        </p:txBody>
      </p:sp>
      <p:sp>
        <p:nvSpPr>
          <p:cNvPr id="2" name="Заголовок 1"/>
          <p:cNvSpPr>
            <a:spLocks noGrp="1"/>
          </p:cNvSpPr>
          <p:nvPr>
            <p:ph type="title" hasCustomPrompt="1"/>
          </p:nvPr>
        </p:nvSpPr>
        <p:spPr>
          <a:xfrm>
            <a:off x="758952" y="758952"/>
            <a:ext cx="3932237" cy="1524662"/>
          </a:xfrm>
        </p:spPr>
        <p:txBody>
          <a:bodyPr rtlCol="0" anchor="b"/>
          <a:lstStyle>
            <a:lvl1pPr>
              <a:lnSpc>
                <a:spcPct val="100000"/>
              </a:lnSpc>
              <a:defRPr lang="ru-RU" sz="3200"/>
            </a:lvl1pPr>
          </a:lstStyle>
          <a:p>
            <a:pPr rtl="0"/>
            <a:r>
              <a:rPr lang="ru-RU"/>
              <a:t>Заголовок слайда</a:t>
            </a:r>
          </a:p>
        </p:txBody>
      </p:sp>
      <p:sp>
        <p:nvSpPr>
          <p:cNvPr id="7" name="Номер слайда 6"/>
          <p:cNvSpPr>
            <a:spLocks noGrp="1"/>
          </p:cNvSpPr>
          <p:nvPr>
            <p:ph type="sldNum" sz="quarter" idx="12"/>
          </p:nvPr>
        </p:nvSpPr>
        <p:spPr/>
        <p:txBody>
          <a:bodyPr rtlCol="0"/>
          <a:lstStyle>
            <a:lvl1pPr>
              <a:defRPr lang="ru-RU">
                <a:latin typeface="+mn-lt"/>
                <a:cs typeface="+mn-cs"/>
              </a:defRPr>
            </a:lvl1pPr>
          </a:lstStyle>
          <a:p>
            <a:fld id="{48F63A3B-78C7-47BE-AE5E-E10140E04643}" type="slidenum">
              <a:rPr lang="ru-RU" smtClean="0"/>
              <a:pPr/>
              <a:t>‹#›</a:t>
            </a:fld>
            <a:endParaRPr lang="ru-RU" dirty="0">
              <a:latin typeface="+mn-lt"/>
            </a:endParaRPr>
          </a:p>
        </p:txBody>
      </p:sp>
      <p:sp>
        <p:nvSpPr>
          <p:cNvPr id="4" name="Текст 3"/>
          <p:cNvSpPr>
            <a:spLocks noGrp="1"/>
          </p:cNvSpPr>
          <p:nvPr>
            <p:ph type="body" sz="half" idx="2" hasCustomPrompt="1"/>
          </p:nvPr>
        </p:nvSpPr>
        <p:spPr>
          <a:xfrm>
            <a:off x="758952" y="2286000"/>
            <a:ext cx="3932237" cy="3567086"/>
          </a:xfrm>
        </p:spPr>
        <p:txBody>
          <a:bodyPr rtlCol="0"/>
          <a:lstStyle>
            <a:lvl1pPr marL="0" indent="0">
              <a:buNone/>
              <a:defRPr lang="ru-RU" sz="1600"/>
            </a:lvl1pPr>
            <a:lvl2pPr marL="457200" indent="0">
              <a:buNone/>
              <a:defRPr lang="ru-RU" sz="1400"/>
            </a:lvl2pPr>
            <a:lvl3pPr marL="914400" indent="0">
              <a:buNone/>
              <a:defRPr lang="ru-RU" sz="1200"/>
            </a:lvl3pPr>
            <a:lvl4pPr marL="1371600" indent="0">
              <a:buNone/>
              <a:defRPr lang="ru-RU" sz="1000"/>
            </a:lvl4pPr>
            <a:lvl5pPr marL="1828800" indent="0">
              <a:buNone/>
              <a:defRPr lang="ru-RU" sz="1000"/>
            </a:lvl5pPr>
            <a:lvl6pPr marL="2286000" indent="0">
              <a:buNone/>
              <a:defRPr lang="ru-RU" sz="1000"/>
            </a:lvl6pPr>
            <a:lvl7pPr marL="2743200" indent="0">
              <a:buNone/>
              <a:defRPr lang="ru-RU" sz="1000"/>
            </a:lvl7pPr>
            <a:lvl8pPr marL="3200400" indent="0">
              <a:buNone/>
              <a:defRPr lang="ru-RU" sz="1000"/>
            </a:lvl8pPr>
            <a:lvl9pPr marL="3657600" indent="0">
              <a:buNone/>
              <a:defRPr lang="ru-RU" sz="1000"/>
            </a:lvl9pPr>
          </a:lstStyle>
          <a:p>
            <a:pPr lvl="0" rtl="0"/>
            <a:r>
              <a:rPr lang="ru-RU"/>
              <a:t>Текст слайда</a:t>
            </a:r>
          </a:p>
        </p:txBody>
      </p:sp>
      <p:sp>
        <p:nvSpPr>
          <p:cNvPr id="3" name="Объект 2"/>
          <p:cNvSpPr>
            <a:spLocks noGrp="1"/>
          </p:cNvSpPr>
          <p:nvPr>
            <p:ph idx="1" hasCustomPrompt="1"/>
          </p:nvPr>
        </p:nvSpPr>
        <p:spPr>
          <a:xfrm>
            <a:off x="5183187" y="741459"/>
            <a:ext cx="6242839" cy="5119592"/>
          </a:xfrm>
        </p:spPr>
        <p:txBody>
          <a:bodyPr rtlCol="0"/>
          <a:lstStyle>
            <a:lvl1pPr>
              <a:defRPr lang="ru-RU" sz="3200"/>
            </a:lvl1pPr>
            <a:lvl2pPr>
              <a:defRPr lang="ru-RU" sz="2800"/>
            </a:lvl2pPr>
            <a:lvl3pPr>
              <a:defRPr lang="ru-RU" sz="2400"/>
            </a:lvl3pPr>
            <a:lvl4pPr>
              <a:defRPr lang="ru-RU" sz="2000"/>
            </a:lvl4pPr>
            <a:lvl5pPr>
              <a:defRPr lang="ru-RU" sz="2000"/>
            </a:lvl5pPr>
            <a:lvl6pPr>
              <a:defRPr lang="ru-RU" sz="2000"/>
            </a:lvl6pPr>
            <a:lvl7pPr>
              <a:defRPr lang="ru-RU" sz="2000"/>
            </a:lvl7pPr>
            <a:lvl8pPr>
              <a:defRPr lang="ru-RU" sz="2000"/>
            </a:lvl8pPr>
            <a:lvl9pPr>
              <a:defRPr lang="ru-RU" sz="2000"/>
            </a:lvl9pPr>
          </a:lstStyle>
          <a:p>
            <a:pPr lvl="0" rtl="0"/>
            <a:r>
              <a:rPr lang="ru-RU"/>
              <a:t>Текст слайда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Tree>
    <p:extLst>
      <p:ext uri="{BB962C8B-B14F-4D97-AF65-F5344CB8AC3E}">
        <p14:creationId xmlns:p14="http://schemas.microsoft.com/office/powerpoint/2010/main" val="2745005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1" name="Полилиния: фигура 10">
            <a:extLst>
              <a:ext uri="{FF2B5EF4-FFF2-40B4-BE49-F238E27FC236}">
                <a16:creationId xmlns:a16="http://schemas.microsoft.com/office/drawing/2014/main" id="{CAA6B609-D718-DB49-892F-7E49376CC913}"/>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ru-RU"/>
            </a:defPPr>
          </a:lstStyle>
          <a:p>
            <a:pPr lvl="0" rtl="0"/>
            <a:endParaRPr lang="ru-RU" dirty="0">
              <a:solidFill>
                <a:schemeClr val="tx1"/>
              </a:solidFill>
            </a:endParaRPr>
          </a:p>
        </p:txBody>
      </p:sp>
      <p:sp>
        <p:nvSpPr>
          <p:cNvPr id="2" name="Заголовок 1"/>
          <p:cNvSpPr>
            <a:spLocks noGrp="1"/>
          </p:cNvSpPr>
          <p:nvPr>
            <p:ph type="title" hasCustomPrompt="1"/>
          </p:nvPr>
        </p:nvSpPr>
        <p:spPr>
          <a:xfrm>
            <a:off x="760938" y="755372"/>
            <a:ext cx="3931920" cy="1527048"/>
          </a:xfrm>
        </p:spPr>
        <p:txBody>
          <a:bodyPr rtlCol="0" anchor="b"/>
          <a:lstStyle>
            <a:lvl1pPr>
              <a:lnSpc>
                <a:spcPct val="100000"/>
              </a:lnSpc>
              <a:defRPr lang="ru-RU" sz="3200"/>
            </a:lvl1pPr>
          </a:lstStyle>
          <a:p>
            <a:pPr rtl="0"/>
            <a:r>
              <a:rPr lang="ru-RU"/>
              <a:t>Заголовок слайда</a:t>
            </a:r>
          </a:p>
        </p:txBody>
      </p:sp>
      <p:sp>
        <p:nvSpPr>
          <p:cNvPr id="7" name="Номер слайда 6"/>
          <p:cNvSpPr>
            <a:spLocks noGrp="1"/>
          </p:cNvSpPr>
          <p:nvPr>
            <p:ph type="sldNum" sz="quarter" idx="12"/>
          </p:nvPr>
        </p:nvSpPr>
        <p:spPr/>
        <p:txBody>
          <a:bodyPr rtlCol="0"/>
          <a:lstStyle>
            <a:lvl1pPr>
              <a:defRPr lang="ru-RU">
                <a:latin typeface="+mn-lt"/>
                <a:cs typeface="+mn-cs"/>
              </a:defRPr>
            </a:lvl1pPr>
          </a:lstStyle>
          <a:p>
            <a:fld id="{48F63A3B-78C7-47BE-AE5E-E10140E04643}" type="slidenum">
              <a:rPr lang="ru-RU" smtClean="0"/>
              <a:pPr/>
              <a:t>‹#›</a:t>
            </a:fld>
            <a:endParaRPr lang="ru-RU" dirty="0">
              <a:latin typeface="+mn-lt"/>
            </a:endParaRPr>
          </a:p>
        </p:txBody>
      </p:sp>
      <p:sp>
        <p:nvSpPr>
          <p:cNvPr id="4" name="Текст 3"/>
          <p:cNvSpPr>
            <a:spLocks noGrp="1"/>
          </p:cNvSpPr>
          <p:nvPr>
            <p:ph type="body" sz="half" idx="2" hasCustomPrompt="1"/>
          </p:nvPr>
        </p:nvSpPr>
        <p:spPr>
          <a:xfrm>
            <a:off x="760938" y="2286001"/>
            <a:ext cx="3931920" cy="3811588"/>
          </a:xfrm>
        </p:spPr>
        <p:txBody>
          <a:bodyPr rtlCol="0"/>
          <a:lstStyle>
            <a:lvl1pPr marL="0" indent="0">
              <a:buNone/>
              <a:defRPr lang="ru-RU" sz="1600"/>
            </a:lvl1pPr>
            <a:lvl2pPr marL="457200" indent="0">
              <a:buNone/>
              <a:defRPr lang="ru-RU" sz="1400"/>
            </a:lvl2pPr>
            <a:lvl3pPr marL="914400" indent="0">
              <a:buNone/>
              <a:defRPr lang="ru-RU" sz="1200"/>
            </a:lvl3pPr>
            <a:lvl4pPr marL="1371600" indent="0">
              <a:buNone/>
              <a:defRPr lang="ru-RU" sz="1000"/>
            </a:lvl4pPr>
            <a:lvl5pPr marL="1828800" indent="0">
              <a:buNone/>
              <a:defRPr lang="ru-RU" sz="1000"/>
            </a:lvl5pPr>
            <a:lvl6pPr marL="2286000" indent="0">
              <a:buNone/>
              <a:defRPr lang="ru-RU" sz="1000"/>
            </a:lvl6pPr>
            <a:lvl7pPr marL="2743200" indent="0">
              <a:buNone/>
              <a:defRPr lang="ru-RU" sz="1000"/>
            </a:lvl7pPr>
            <a:lvl8pPr marL="3200400" indent="0">
              <a:buNone/>
              <a:defRPr lang="ru-RU" sz="1000"/>
            </a:lvl8pPr>
            <a:lvl9pPr marL="3657600" indent="0">
              <a:buNone/>
              <a:defRPr lang="ru-RU" sz="1000"/>
            </a:lvl9pPr>
          </a:lstStyle>
          <a:p>
            <a:pPr lvl="0" rtl="0"/>
            <a:r>
              <a:rPr lang="ru-RU"/>
              <a:t>Текст слайда</a:t>
            </a:r>
          </a:p>
        </p:txBody>
      </p:sp>
      <p:sp>
        <p:nvSpPr>
          <p:cNvPr id="3" name="Рисунок 2"/>
          <p:cNvSpPr>
            <a:spLocks noGrp="1" noChangeAspect="1"/>
          </p:cNvSpPr>
          <p:nvPr>
            <p:ph type="pic" idx="1" hasCustomPrompt="1"/>
          </p:nvPr>
        </p:nvSpPr>
        <p:spPr>
          <a:xfrm>
            <a:off x="5262700" y="987425"/>
            <a:ext cx="6172200" cy="4873625"/>
          </a:xfrm>
        </p:spPr>
        <p:txBody>
          <a:bodyPr rtlCol="0" anchor="t">
            <a:normAutofit/>
          </a:bodyPr>
          <a:lstStyle>
            <a:lvl1pPr marL="0" indent="0" algn="ctr">
              <a:buNone/>
              <a:defRPr lang="ru-RU" sz="2800"/>
            </a:lvl1pPr>
            <a:lvl2pPr marL="457200" indent="0">
              <a:buNone/>
              <a:defRPr lang="ru-RU" sz="2800"/>
            </a:lvl2pPr>
            <a:lvl3pPr marL="914400" indent="0">
              <a:buNone/>
              <a:defRPr lang="ru-RU" sz="2400"/>
            </a:lvl3pPr>
            <a:lvl4pPr marL="1371600" indent="0">
              <a:buNone/>
              <a:defRPr lang="ru-RU" sz="2000"/>
            </a:lvl4pPr>
            <a:lvl5pPr marL="1828800" indent="0">
              <a:buNone/>
              <a:defRPr lang="ru-RU" sz="2000"/>
            </a:lvl5pPr>
            <a:lvl6pPr marL="2286000" indent="0">
              <a:buNone/>
              <a:defRPr lang="ru-RU" sz="2000"/>
            </a:lvl6pPr>
            <a:lvl7pPr marL="2743200" indent="0">
              <a:buNone/>
              <a:defRPr lang="ru-RU" sz="2000"/>
            </a:lvl7pPr>
            <a:lvl8pPr marL="3200400" indent="0">
              <a:buNone/>
              <a:defRPr lang="ru-RU" sz="2000"/>
            </a:lvl8pPr>
            <a:lvl9pPr marL="3657600" indent="0">
              <a:buNone/>
              <a:defRPr lang="ru-RU" sz="2000"/>
            </a:lvl9pPr>
          </a:lstStyle>
          <a:p>
            <a:pPr rtl="0"/>
            <a:r>
              <a:rPr lang="ru-RU"/>
              <a:t>Щелкните, чтобы добавить рисунок</a:t>
            </a:r>
          </a:p>
        </p:txBody>
      </p:sp>
    </p:spTree>
    <p:extLst>
      <p:ext uri="{BB962C8B-B14F-4D97-AF65-F5344CB8AC3E}">
        <p14:creationId xmlns:p14="http://schemas.microsoft.com/office/powerpoint/2010/main" val="223467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Повестка">
    <p:spTree>
      <p:nvGrpSpPr>
        <p:cNvPr id="1" name=""/>
        <p:cNvGrpSpPr/>
        <p:nvPr/>
      </p:nvGrpSpPr>
      <p:grpSpPr>
        <a:xfrm>
          <a:off x="0" y="0"/>
          <a:ext cx="0" cy="0"/>
          <a:chOff x="0" y="0"/>
          <a:chExt cx="0" cy="0"/>
        </a:xfrm>
      </p:grpSpPr>
      <p:grpSp>
        <p:nvGrpSpPr>
          <p:cNvPr id="6" name="Группа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Полилиния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ru-RU"/>
              </a:defPPr>
            </a:lstStyle>
            <a:p>
              <a:pPr rtl="0"/>
              <a:endParaRPr lang="ru-RU" dirty="0"/>
            </a:p>
          </p:txBody>
        </p:sp>
        <p:sp>
          <p:nvSpPr>
            <p:cNvPr id="8" name="Полилиния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rtlCol="0" anchor="t" anchorCtr="0" compatLnSpc="1">
              <a:prstTxWarp prst="textNoShape">
                <a:avLst/>
              </a:prstTxWarp>
              <a:noAutofit/>
            </a:bodyPr>
            <a:lstStyle>
              <a:defPPr>
                <a:defRPr lang="ru-RU"/>
              </a:defPPr>
            </a:lstStyle>
            <a:p>
              <a:pPr rtl="0"/>
              <a:endParaRPr lang="ru-RU" dirty="0"/>
            </a:p>
          </p:txBody>
        </p:sp>
      </p:grpSp>
      <p:grpSp>
        <p:nvGrpSpPr>
          <p:cNvPr id="9" name="Группа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Полилиния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rtlCol="0" anchor="t" anchorCtr="0" compatLnSpc="1">
              <a:prstTxWarp prst="textNoShape">
                <a:avLst/>
              </a:prstTxWarp>
              <a:noAutofit/>
            </a:bodyPr>
            <a:lstStyle>
              <a:defPPr>
                <a:defRPr lang="ru-RU"/>
              </a:defPPr>
            </a:lstStyle>
            <a:p>
              <a:pPr rtl="0"/>
              <a:endParaRPr lang="ru-RU" dirty="0"/>
            </a:p>
          </p:txBody>
        </p:sp>
        <p:sp>
          <p:nvSpPr>
            <p:cNvPr id="11" name="Полилиния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rtlCol="0" anchor="t" anchorCtr="0" compatLnSpc="1">
              <a:prstTxWarp prst="textNoShape">
                <a:avLst/>
              </a:prstTxWarp>
              <a:noAutofit/>
            </a:bodyPr>
            <a:lstStyle>
              <a:defPPr>
                <a:defRPr lang="ru-RU"/>
              </a:defPPr>
            </a:lstStyle>
            <a:p>
              <a:pPr rtl="0"/>
              <a:endParaRPr lang="ru-RU" dirty="0"/>
            </a:p>
          </p:txBody>
        </p:sp>
      </p:grpSp>
      <p:sp>
        <p:nvSpPr>
          <p:cNvPr id="14" name="Изображение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defPPr>
              <a:defRPr lang="ru-RU"/>
            </a:defPPr>
          </a:lstStyle>
          <a:p>
            <a:pPr rtl="0"/>
            <a:endParaRPr lang="ru-RU" dirty="0"/>
          </a:p>
        </p:txBody>
      </p:sp>
      <p:sp>
        <p:nvSpPr>
          <p:cNvPr id="2" name="Заголовок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6583680" cy="1531357"/>
          </a:xfrm>
        </p:spPr>
        <p:txBody>
          <a:bodyPr tIns="0" bIns="0" rtlCol="0">
            <a:noAutofit/>
          </a:bodyPr>
          <a:lstStyle>
            <a:lvl1pPr algn="l">
              <a:lnSpc>
                <a:spcPct val="100000"/>
              </a:lnSpc>
              <a:defRPr lang="ru-RU" sz="3600"/>
            </a:lvl1pPr>
          </a:lstStyle>
          <a:p>
            <a:pPr rtl="0"/>
            <a:r>
              <a:rPr lang="ru-RU"/>
              <a:t>Заголовок слайда</a:t>
            </a:r>
          </a:p>
        </p:txBody>
      </p:sp>
      <p:sp>
        <p:nvSpPr>
          <p:cNvPr id="13" name="Объект 2">
            <a:extLst>
              <a:ext uri="{FF2B5EF4-FFF2-40B4-BE49-F238E27FC236}">
                <a16:creationId xmlns:a16="http://schemas.microsoft.com/office/drawing/2014/main" id="{72386C43-DD10-E892-08AD-D6F4AE9617DD}"/>
              </a:ext>
            </a:extLst>
          </p:cNvPr>
          <p:cNvSpPr>
            <a:spLocks noGrp="1"/>
          </p:cNvSpPr>
          <p:nvPr>
            <p:ph idx="1" hasCustomPrompt="1"/>
          </p:nvPr>
        </p:nvSpPr>
        <p:spPr>
          <a:xfrm>
            <a:off x="914400" y="2834640"/>
            <a:ext cx="6583680" cy="3207344"/>
          </a:xfrm>
        </p:spPr>
        <p:txBody>
          <a:bodyPr lIns="91440" tIns="0" rIns="91440" bIns="0" rtlCol="0">
            <a:normAutofit/>
          </a:bodyPr>
          <a:lstStyle>
            <a:lvl1pPr marL="0" indent="0">
              <a:lnSpc>
                <a:spcPct val="150000"/>
              </a:lnSpc>
              <a:spcBef>
                <a:spcPts val="0"/>
              </a:spcBef>
              <a:buNone/>
              <a:defRPr lang="ru-RU" sz="2400"/>
            </a:lvl1pPr>
            <a:lvl2pPr marL="347472">
              <a:lnSpc>
                <a:spcPct val="150000"/>
              </a:lnSpc>
              <a:spcBef>
                <a:spcPts val="0"/>
              </a:spcBef>
              <a:defRPr lang="ru-RU" sz="2000"/>
            </a:lvl2pPr>
            <a:lvl3pPr marL="685800">
              <a:lnSpc>
                <a:spcPct val="150000"/>
              </a:lnSpc>
              <a:spcBef>
                <a:spcPts val="0"/>
              </a:spcBef>
              <a:defRPr lang="ru-RU" sz="1800"/>
            </a:lvl3pPr>
          </a:lstStyle>
          <a:p>
            <a:pPr lvl="0" rtl="0"/>
            <a:r>
              <a:rPr lang="ru-RU"/>
              <a:t>Текст слайда</a:t>
            </a:r>
          </a:p>
          <a:p>
            <a:pPr lvl="1" rtl="0"/>
            <a:r>
              <a:rPr lang="ru-RU"/>
              <a:t>Второй уровень</a:t>
            </a:r>
          </a:p>
          <a:p>
            <a:pPr lvl="2" rtl="0"/>
            <a:r>
              <a:rPr lang="ru-RU"/>
              <a:t>Третий уровень</a:t>
            </a:r>
          </a:p>
        </p:txBody>
      </p:sp>
      <p:sp>
        <p:nvSpPr>
          <p:cNvPr id="3" name="Номер слайда 2">
            <a:extLst>
              <a:ext uri="{FF2B5EF4-FFF2-40B4-BE49-F238E27FC236}">
                <a16:creationId xmlns:a16="http://schemas.microsoft.com/office/drawing/2014/main" id="{71114D1E-7749-DD58-8782-318E4F679DE0}"/>
              </a:ext>
            </a:extLst>
          </p:cNvPr>
          <p:cNvSpPr>
            <a:spLocks noGrp="1"/>
          </p:cNvSpPr>
          <p:nvPr>
            <p:ph type="sldNum" sz="quarter" idx="10"/>
          </p:nvPr>
        </p:nvSpPr>
        <p:spPr>
          <a:xfrm>
            <a:off x="10358437" y="457199"/>
            <a:ext cx="1067589" cy="471489"/>
          </a:xfrm>
        </p:spPr>
        <p:txBody>
          <a:bodyPr rtlCol="0"/>
          <a:lstStyle>
            <a:lvl1pPr>
              <a:defRPr lang="ru-RU" sz="1600">
                <a:latin typeface="+mj-lt"/>
              </a:defRPr>
            </a:lvl1pPr>
          </a:lstStyle>
          <a:p>
            <a:pPr rtl="0"/>
            <a:fld id="{48F63A3B-78C7-47BE-AE5E-E10140E04643}" type="slidenum">
              <a:rPr lang="ru-RU" smtClean="0"/>
              <a:pPr/>
              <a:t>‹#›</a:t>
            </a:fld>
            <a:endParaRPr lang="ru-RU" dirty="0"/>
          </a:p>
        </p:txBody>
      </p:sp>
    </p:spTree>
    <p:extLst>
      <p:ext uri="{BB962C8B-B14F-4D97-AF65-F5344CB8AC3E}">
        <p14:creationId xmlns:p14="http://schemas.microsoft.com/office/powerpoint/2010/main" val="233396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Введение 2">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7537D12D-0FCA-3396-988D-452D3D526E3D}"/>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ru-RU"/>
            </a:defPPr>
          </a:lstStyle>
          <a:p>
            <a:pPr algn="ctr" rtl="0"/>
            <a:endParaRPr lang="ru-RU" sz="450" dirty="0"/>
          </a:p>
        </p:txBody>
      </p:sp>
      <p:sp>
        <p:nvSpPr>
          <p:cNvPr id="6" name="Прямоугольник 5">
            <a:extLst>
              <a:ext uri="{FF2B5EF4-FFF2-40B4-BE49-F238E27FC236}">
                <a16:creationId xmlns:a16="http://schemas.microsoft.com/office/drawing/2014/main" id="{11710CE8-8A83-C0D3-623E-AFCC6C6A2930}"/>
              </a:ext>
              <a:ext uri="{C183D7F6-B498-43B3-948B-1728B52AA6E4}">
                <adec:decorative xmlns:adec="http://schemas.microsoft.com/office/drawing/2017/decorative" val="1"/>
              </a:ext>
            </a:extLst>
          </p:cNvPr>
          <p:cNvSpPr/>
          <p:nvPr userDrawn="1"/>
        </p:nvSpPr>
        <p:spPr>
          <a:xfrm>
            <a:off x="443346" y="332509"/>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sz="1600" dirty="0"/>
          </a:p>
        </p:txBody>
      </p:sp>
      <p:grpSp>
        <p:nvGrpSpPr>
          <p:cNvPr id="18" name="Группа 17">
            <a:extLst>
              <a:ext uri="{FF2B5EF4-FFF2-40B4-BE49-F238E27FC236}">
                <a16:creationId xmlns:a16="http://schemas.microsoft.com/office/drawing/2014/main" id="{7AA66C80-37C3-6D28-7564-733A30B2CD8D}"/>
              </a:ext>
              <a:ext uri="{C183D7F6-B498-43B3-948B-1728B52AA6E4}">
                <adec:decorative xmlns:adec="http://schemas.microsoft.com/office/drawing/2017/decorative" val="1"/>
              </a:ext>
            </a:extLst>
          </p:cNvPr>
          <p:cNvGrpSpPr/>
          <p:nvPr userDrawn="1"/>
        </p:nvGrpSpPr>
        <p:grpSpPr>
          <a:xfrm flipH="1">
            <a:off x="9353550" y="0"/>
            <a:ext cx="2838450" cy="2857958"/>
            <a:chOff x="0" y="0"/>
            <a:chExt cx="2838450" cy="2857958"/>
          </a:xfrm>
        </p:grpSpPr>
        <p:sp>
          <p:nvSpPr>
            <p:cNvPr id="12" name="Полилиния: Фигура 28">
              <a:extLst>
                <a:ext uri="{FF2B5EF4-FFF2-40B4-BE49-F238E27FC236}">
                  <a16:creationId xmlns:a16="http://schemas.microsoft.com/office/drawing/2014/main" id="{D9DB7C23-E0CF-A75F-BFFD-4E7679AF4AD5}"/>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ru-RU"/>
              </a:defPPr>
            </a:lstStyle>
            <a:p>
              <a:pPr lvl="0" rtl="0"/>
              <a:endParaRPr lang="ru-RU" dirty="0"/>
            </a:p>
          </p:txBody>
        </p:sp>
        <p:sp>
          <p:nvSpPr>
            <p:cNvPr id="15" name="Полилиния: фигура 15">
              <a:extLst>
                <a:ext uri="{FF2B5EF4-FFF2-40B4-BE49-F238E27FC236}">
                  <a16:creationId xmlns:a16="http://schemas.microsoft.com/office/drawing/2014/main" id="{4D62A0CC-A0CE-403A-A167-27225B2C6083}"/>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rtlCol="0" anchor="t" anchorCtr="0" compatLnSpc="1">
              <a:prstTxWarp prst="textNoShape">
                <a:avLst/>
              </a:prstTxWarp>
              <a:noAutofit/>
            </a:bodyPr>
            <a:lstStyle>
              <a:defPPr>
                <a:defRPr lang="ru-RU"/>
              </a:defPPr>
            </a:lstStyle>
            <a:p>
              <a:pPr lvl="0" rtl="0"/>
              <a:endParaRPr lang="ru-RU" dirty="0">
                <a:solidFill>
                  <a:schemeClr val="tx1"/>
                </a:solidFill>
              </a:endParaRPr>
            </a:p>
          </p:txBody>
        </p:sp>
        <p:sp>
          <p:nvSpPr>
            <p:cNvPr id="16" name="Изображение 2">
              <a:extLst>
                <a:ext uri="{FF2B5EF4-FFF2-40B4-BE49-F238E27FC236}">
                  <a16:creationId xmlns:a16="http://schemas.microsoft.com/office/drawing/2014/main" id="{F8AD83DA-A293-6D56-F606-7C98C403A3F7}"/>
                </a:ext>
                <a:ext uri="{C183D7F6-B498-43B3-948B-1728B52AA6E4}">
                  <adec:decorative xmlns:adec="http://schemas.microsoft.com/office/drawing/2017/decorative"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ru-RU"/>
              </a:defPPr>
            </a:lstStyle>
            <a:p>
              <a:pPr rtl="0"/>
              <a:endParaRPr lang="ru-RU" dirty="0"/>
            </a:p>
          </p:txBody>
        </p:sp>
      </p:grpSp>
      <p:sp>
        <p:nvSpPr>
          <p:cNvPr id="2" name="Заголовок 1"/>
          <p:cNvSpPr>
            <a:spLocks noGrp="1"/>
          </p:cNvSpPr>
          <p:nvPr userDrawn="1">
            <p:ph type="title" hasCustomPrompt="1"/>
          </p:nvPr>
        </p:nvSpPr>
        <p:spPr>
          <a:xfrm>
            <a:off x="5702441" y="1061623"/>
            <a:ext cx="5723586" cy="4739104"/>
          </a:xfrm>
        </p:spPr>
        <p:txBody>
          <a:bodyPr tIns="0" bIns="0" rtlCol="0" anchor="ctr">
            <a:noAutofit/>
          </a:bodyPr>
          <a:lstStyle>
            <a:lvl1pPr algn="l">
              <a:lnSpc>
                <a:spcPct val="100000"/>
              </a:lnSpc>
              <a:defRPr lang="ru-RU" sz="3600" b="1"/>
            </a:lvl1pPr>
          </a:lstStyle>
          <a:p>
            <a:pPr rtl="0"/>
            <a:r>
              <a:rPr lang="ru-RU" dirty="0"/>
              <a:t>Заголовок слайда</a:t>
            </a:r>
          </a:p>
        </p:txBody>
      </p:sp>
      <p:sp>
        <p:nvSpPr>
          <p:cNvPr id="8" name="Рисунок 7">
            <a:extLst>
              <a:ext uri="{FF2B5EF4-FFF2-40B4-BE49-F238E27FC236}">
                <a16:creationId xmlns:a16="http://schemas.microsoft.com/office/drawing/2014/main" id="{E979AC40-7C15-9431-5B1A-415655A7FC05}"/>
              </a:ext>
            </a:extLst>
          </p:cNvPr>
          <p:cNvSpPr>
            <a:spLocks noGrp="1"/>
          </p:cNvSpPr>
          <p:nvPr>
            <p:ph type="pic" sz="quarter" idx="11" hasCustomPrompt="1"/>
          </p:nvPr>
        </p:nvSpPr>
        <p:spPr>
          <a:xfrm>
            <a:off x="443345" y="0"/>
            <a:ext cx="4344695" cy="6359525"/>
          </a:xfrm>
        </p:spPr>
        <p:txBody>
          <a:bodyPr rtlCol="0">
            <a:normAutofit/>
          </a:bodyPr>
          <a:lstStyle>
            <a:lvl1pPr marL="0" indent="0">
              <a:buNone/>
              <a:defRPr lang="ru-RU" sz="1800"/>
            </a:lvl1pPr>
          </a:lstStyle>
          <a:p>
            <a:pPr lvl="0" rtl="0"/>
            <a:r>
              <a:rPr lang="ru-RU" dirty="0"/>
              <a:t>Щелкните, чтобы добавить рисунок</a:t>
            </a:r>
          </a:p>
        </p:txBody>
      </p:sp>
    </p:spTree>
    <p:extLst>
      <p:ext uri="{BB962C8B-B14F-4D97-AF65-F5344CB8AC3E}">
        <p14:creationId xmlns:p14="http://schemas.microsoft.com/office/powerpoint/2010/main" val="43318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sp>
        <p:nvSpPr>
          <p:cNvPr id="21" name="Прямоугольник 20">
            <a:extLst>
              <a:ext uri="{FF2B5EF4-FFF2-40B4-BE49-F238E27FC236}">
                <a16:creationId xmlns:a16="http://schemas.microsoft.com/office/drawing/2014/main" id="{86F8B46B-EF6E-BC12-09E2-0F3B779197B4}"/>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ru-RU"/>
            </a:defPPr>
          </a:lstStyle>
          <a:p>
            <a:pPr algn="ctr" rtl="0"/>
            <a:endParaRPr lang="ru-RU" sz="450" dirty="0"/>
          </a:p>
        </p:txBody>
      </p:sp>
      <p:sp>
        <p:nvSpPr>
          <p:cNvPr id="22" name="Прямоугольник 21">
            <a:extLst>
              <a:ext uri="{FF2B5EF4-FFF2-40B4-BE49-F238E27FC236}">
                <a16:creationId xmlns:a16="http://schemas.microsoft.com/office/drawing/2014/main" id="{5D7B4F11-E150-473B-98F5-6E6AC9646863}"/>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sz="1600" dirty="0"/>
          </a:p>
        </p:txBody>
      </p:sp>
      <p:sp>
        <p:nvSpPr>
          <p:cNvPr id="36" name="Полилиния 35">
            <a:extLst>
              <a:ext uri="{FF2B5EF4-FFF2-40B4-BE49-F238E27FC236}">
                <a16:creationId xmlns:a16="http://schemas.microsoft.com/office/drawing/2014/main" id="{A8E2FA61-C047-21BB-AA50-F84AD7685498}"/>
              </a:ext>
              <a:ext uri="{C183D7F6-B498-43B3-948B-1728B52AA6E4}">
                <adec:decorative xmlns:adec="http://schemas.microsoft.com/office/drawing/2017/decorative" val="1"/>
              </a:ext>
            </a:extLst>
          </p:cNvPr>
          <p:cNvSpPr/>
          <p:nvPr userDrawn="1"/>
        </p:nvSpPr>
        <p:spPr>
          <a:xfrm rot="16200000">
            <a:off x="5760023" y="3764463"/>
            <a:ext cx="2812357" cy="3394143"/>
          </a:xfrm>
          <a:custGeom>
            <a:avLst/>
            <a:gdLst>
              <a:gd name="connsiteX0" fmla="*/ 0 w 2812357"/>
              <a:gd name="connsiteY0" fmla="*/ 0 h 3394143"/>
              <a:gd name="connsiteX1" fmla="*/ 2812357 w 2812357"/>
              <a:gd name="connsiteY1" fmla="*/ 3394143 h 3394143"/>
              <a:gd name="connsiteX2" fmla="*/ 0 w 2812357"/>
              <a:gd name="connsiteY2" fmla="*/ 3394143 h 3394143"/>
            </a:gdLst>
            <a:ahLst/>
            <a:cxnLst>
              <a:cxn ang="0">
                <a:pos x="connsiteX0" y="connsiteY0"/>
              </a:cxn>
              <a:cxn ang="0">
                <a:pos x="connsiteX1" y="connsiteY1"/>
              </a:cxn>
              <a:cxn ang="0">
                <a:pos x="connsiteX2" y="connsiteY2"/>
              </a:cxn>
            </a:cxnLst>
            <a:rect l="l" t="t" r="r" b="b"/>
            <a:pathLst>
              <a:path w="2812357" h="3394143">
                <a:moveTo>
                  <a:pt x="0" y="0"/>
                </a:moveTo>
                <a:lnTo>
                  <a:pt x="2812357" y="3394143"/>
                </a:lnTo>
                <a:lnTo>
                  <a:pt x="0" y="3394143"/>
                </a:lnTo>
                <a:close/>
              </a:path>
            </a:pathLst>
          </a:custGeom>
          <a:solidFill>
            <a:schemeClr val="accent4">
              <a:lumMod val="40000"/>
              <a:lumOff val="60000"/>
              <a:alpha val="50000"/>
            </a:schemeClr>
          </a:solidFill>
          <a:ln>
            <a:noFill/>
          </a:ln>
        </p:spPr>
        <p:txBody>
          <a:bodyPr vert="horz" wrap="square" lIns="91440" tIns="45720" rIns="91440" bIns="45720" numCol="1" rtlCol="0" anchor="t" anchorCtr="0" compatLnSpc="1">
            <a:prstTxWarp prst="textNoShape">
              <a:avLst/>
            </a:prstTxWarp>
            <a:noAutofit/>
          </a:bodyPr>
          <a:lstStyle>
            <a:defPPr>
              <a:defRPr lang="ru-RU"/>
            </a:defPPr>
          </a:lstStyle>
          <a:p>
            <a:pPr lvl="0" rtl="0"/>
            <a:endParaRPr lang="ru-RU" dirty="0">
              <a:solidFill>
                <a:schemeClr val="tx1"/>
              </a:solidFill>
            </a:endParaRPr>
          </a:p>
        </p:txBody>
      </p:sp>
      <p:sp>
        <p:nvSpPr>
          <p:cNvPr id="33" name="Полилиния 32">
            <a:extLst>
              <a:ext uri="{FF2B5EF4-FFF2-40B4-BE49-F238E27FC236}">
                <a16:creationId xmlns:a16="http://schemas.microsoft.com/office/drawing/2014/main" id="{1A2791BA-760E-9FA5-8743-D0B699FC9835}"/>
              </a:ext>
              <a:ext uri="{C183D7F6-B498-43B3-948B-1728B52AA6E4}">
                <adec:decorative xmlns:adec="http://schemas.microsoft.com/office/drawing/2017/decorative" val="1"/>
              </a:ext>
            </a:extLst>
          </p:cNvPr>
          <p:cNvSpPr/>
          <p:nvPr userDrawn="1"/>
        </p:nvSpPr>
        <p:spPr>
          <a:xfrm>
            <a:off x="0" y="3463854"/>
            <a:ext cx="43524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lvl="0" algn="ctr" rtl="0"/>
            <a:endParaRPr lang="ru-RU" dirty="0"/>
          </a:p>
        </p:txBody>
      </p:sp>
      <p:sp>
        <p:nvSpPr>
          <p:cNvPr id="4" name="Заголовок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914400" y="1057275"/>
            <a:ext cx="5259554" cy="2495028"/>
          </a:xfrm>
        </p:spPr>
        <p:txBody>
          <a:bodyPr tIns="0" bIns="0" rtlCol="0">
            <a:noAutofit/>
          </a:bodyPr>
          <a:lstStyle>
            <a:lvl1pPr algn="l">
              <a:lnSpc>
                <a:spcPct val="100000"/>
              </a:lnSpc>
              <a:defRPr lang="ru-RU" sz="3600"/>
            </a:lvl1pPr>
          </a:lstStyle>
          <a:p>
            <a:pPr rtl="0"/>
            <a:r>
              <a:rPr lang="ru-RU"/>
              <a:t>Текст слайда</a:t>
            </a:r>
          </a:p>
        </p:txBody>
      </p:sp>
      <p:sp>
        <p:nvSpPr>
          <p:cNvPr id="5" name="Объект 2">
            <a:extLst>
              <a:ext uri="{FF2B5EF4-FFF2-40B4-BE49-F238E27FC236}">
                <a16:creationId xmlns:a16="http://schemas.microsoft.com/office/drawing/2014/main" id="{C51465C6-2CDE-B5BF-F22E-CBDD44E86CFC}"/>
              </a:ext>
            </a:extLst>
          </p:cNvPr>
          <p:cNvSpPr>
            <a:spLocks noGrp="1"/>
          </p:cNvSpPr>
          <p:nvPr userDrawn="1">
            <p:ph idx="1" hasCustomPrompt="1"/>
          </p:nvPr>
        </p:nvSpPr>
        <p:spPr>
          <a:xfrm>
            <a:off x="914400" y="3808750"/>
            <a:ext cx="5259554" cy="2233233"/>
          </a:xfrm>
        </p:spPr>
        <p:txBody>
          <a:bodyPr lIns="91440" tIns="0" rIns="91440" bIns="0" rtlCol="0">
            <a:normAutofit/>
          </a:bodyPr>
          <a:lstStyle>
            <a:lvl1pPr marL="0" indent="0">
              <a:lnSpc>
                <a:spcPct val="100000"/>
              </a:lnSpc>
              <a:spcBef>
                <a:spcPts val="0"/>
              </a:spcBef>
              <a:buNone/>
              <a:defRPr lang="ru-RU" sz="2400"/>
            </a:lvl1pPr>
            <a:lvl2pPr marL="347472">
              <a:lnSpc>
                <a:spcPct val="100000"/>
              </a:lnSpc>
              <a:spcBef>
                <a:spcPts val="0"/>
              </a:spcBef>
              <a:defRPr lang="ru-RU" sz="2400"/>
            </a:lvl2pPr>
            <a:lvl3pPr marL="685800">
              <a:lnSpc>
                <a:spcPct val="100000"/>
              </a:lnSpc>
              <a:spcBef>
                <a:spcPts val="0"/>
              </a:spcBef>
              <a:defRPr lang="ru-RU" sz="2400"/>
            </a:lvl3pPr>
          </a:lstStyle>
          <a:p>
            <a:pPr lvl="0" rtl="0"/>
            <a:r>
              <a:rPr lang="ru-RU" dirty="0"/>
              <a:t>Текст слайда</a:t>
            </a:r>
          </a:p>
          <a:p>
            <a:pPr lvl="1" rtl="0"/>
            <a:r>
              <a:rPr lang="ru-RU" dirty="0"/>
              <a:t>Второй уровень</a:t>
            </a:r>
          </a:p>
          <a:p>
            <a:pPr lvl="2" rtl="0"/>
            <a:r>
              <a:rPr lang="ru-RU" dirty="0"/>
              <a:t>Третий уровень</a:t>
            </a:r>
          </a:p>
        </p:txBody>
      </p:sp>
      <p:sp>
        <p:nvSpPr>
          <p:cNvPr id="52" name="Рисунок 7">
            <a:extLst>
              <a:ext uri="{FF2B5EF4-FFF2-40B4-BE49-F238E27FC236}">
                <a16:creationId xmlns:a16="http://schemas.microsoft.com/office/drawing/2014/main" id="{55126063-BDEE-A1AB-FDAE-DD9B98CACDA8}"/>
              </a:ext>
            </a:extLst>
          </p:cNvPr>
          <p:cNvSpPr>
            <a:spLocks noGrp="1"/>
          </p:cNvSpPr>
          <p:nvPr>
            <p:ph type="pic" sz="quarter" idx="11" hasCustomPrompt="1"/>
          </p:nvPr>
        </p:nvSpPr>
        <p:spPr>
          <a:xfrm>
            <a:off x="7414194" y="410780"/>
            <a:ext cx="4344695" cy="6447220"/>
          </a:xfrm>
          <a:solidFill>
            <a:schemeClr val="accent3"/>
          </a:solidFill>
        </p:spPr>
        <p:txBody>
          <a:bodyPr rtlCol="0">
            <a:normAutofit/>
          </a:bodyPr>
          <a:lstStyle>
            <a:lvl1pPr marL="0" indent="0">
              <a:buNone/>
              <a:defRPr lang="ru-RU" sz="1800"/>
            </a:lvl1pPr>
          </a:lstStyle>
          <a:p>
            <a:pPr lvl="0" rtl="0"/>
            <a:r>
              <a:rPr lang="ru-RU"/>
              <a:t>Щелкните, чтобы добавить рисунок</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Цитата">
    <p:spTree>
      <p:nvGrpSpPr>
        <p:cNvPr id="1" name=""/>
        <p:cNvGrpSpPr/>
        <p:nvPr/>
      </p:nvGrpSpPr>
      <p:grpSpPr>
        <a:xfrm>
          <a:off x="0" y="0"/>
          <a:ext cx="0" cy="0"/>
          <a:chOff x="0" y="0"/>
          <a:chExt cx="0" cy="0"/>
        </a:xfrm>
      </p:grpSpPr>
      <p:sp>
        <p:nvSpPr>
          <p:cNvPr id="32" name="Изображение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defPPr>
              <a:defRPr lang="ru-RU"/>
            </a:defPPr>
          </a:lstStyle>
          <a:p>
            <a:pPr rtl="0"/>
            <a:endParaRPr lang="ru-RU" dirty="0"/>
          </a:p>
        </p:txBody>
      </p:sp>
      <p:sp>
        <p:nvSpPr>
          <p:cNvPr id="53" name="Полилиния: фигура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defPPr>
              <a:defRPr lang="ru-RU"/>
            </a:defPPr>
          </a:lstStyle>
          <a:p>
            <a:pPr rtl="0"/>
            <a:endParaRPr lang="ru-RU" dirty="0"/>
          </a:p>
        </p:txBody>
      </p:sp>
      <p:sp>
        <p:nvSpPr>
          <p:cNvPr id="29" name="Полилиния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rot="16200000" flipH="1">
            <a:off x="-9389"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alpha val="50000"/>
            </a:schemeClr>
          </a:solidFill>
          <a:ln>
            <a:noFill/>
          </a:ln>
        </p:spPr>
        <p:txBody>
          <a:bodyPr vert="horz" wrap="square" lIns="91440" tIns="45720" rIns="91440" bIns="45720" numCol="1" rtlCol="0" anchor="t" anchorCtr="0" compatLnSpc="1">
            <a:prstTxWarp prst="textNoShape">
              <a:avLst/>
            </a:prstTxWarp>
            <a:noAutofit/>
          </a:bodyPr>
          <a:lstStyle>
            <a:defPPr>
              <a:defRPr lang="ru-RU"/>
            </a:defPPr>
          </a:lstStyle>
          <a:p>
            <a:pPr rtl="0"/>
            <a:endParaRPr lang="ru-RU" dirty="0"/>
          </a:p>
        </p:txBody>
      </p:sp>
      <p:sp>
        <p:nvSpPr>
          <p:cNvPr id="31" name="Полилиния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ru-RU"/>
            </a:defPPr>
          </a:lstStyle>
          <a:p>
            <a:pPr rtl="0"/>
            <a:endParaRPr lang="ru-RU" dirty="0"/>
          </a:p>
        </p:txBody>
      </p:sp>
      <p:sp>
        <p:nvSpPr>
          <p:cNvPr id="33" name="Изображение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lumMod val="40000"/>
              <a:lumOff val="60000"/>
              <a:alpha val="50000"/>
            </a:schemeClr>
          </a:solidFill>
          <a:ln w="7052" cap="flat">
            <a:noFill/>
            <a:prstDash val="solid"/>
            <a:miter/>
          </a:ln>
        </p:spPr>
        <p:txBody>
          <a:bodyPr rtlCol="0" anchor="ctr">
            <a:noAutofit/>
          </a:bodyPr>
          <a:lstStyle>
            <a:defPPr>
              <a:defRPr lang="ru-RU"/>
            </a:defPPr>
          </a:lstStyle>
          <a:p>
            <a:pPr rtl="0"/>
            <a:endParaRPr lang="ru-RU" dirty="0"/>
          </a:p>
        </p:txBody>
      </p:sp>
      <p:sp>
        <p:nvSpPr>
          <p:cNvPr id="2" name="Заголовок 1"/>
          <p:cNvSpPr>
            <a:spLocks noGrp="1"/>
          </p:cNvSpPr>
          <p:nvPr>
            <p:ph type="title" hasCustomPrompt="1"/>
          </p:nvPr>
        </p:nvSpPr>
        <p:spPr>
          <a:xfrm>
            <a:off x="3460565" y="1057274"/>
            <a:ext cx="7965461" cy="994164"/>
          </a:xfrm>
        </p:spPr>
        <p:txBody>
          <a:bodyPr lIns="91440" tIns="0" rIns="91440" bIns="0" rtlCol="0" anchor="b" anchorCtr="0">
            <a:noAutofit/>
          </a:bodyPr>
          <a:lstStyle>
            <a:lvl1pPr algn="l">
              <a:lnSpc>
                <a:spcPct val="100000"/>
              </a:lnSpc>
              <a:defRPr lang="ru-RU" sz="3600" b="1">
                <a:latin typeface="+mj-lt"/>
                <a:cs typeface="Arial" panose="020B0604020202020204" pitchFamily="34" charset="0"/>
              </a:defRPr>
            </a:lvl1pPr>
          </a:lstStyle>
          <a:p>
            <a:pPr rtl="0"/>
            <a:r>
              <a:rPr lang="ru-RU"/>
              <a:t>Заголовок слайда</a:t>
            </a:r>
          </a:p>
        </p:txBody>
      </p:sp>
      <p:sp>
        <p:nvSpPr>
          <p:cNvPr id="13" name="Объект 3">
            <a:extLst>
              <a:ext uri="{FF2B5EF4-FFF2-40B4-BE49-F238E27FC236}">
                <a16:creationId xmlns:a16="http://schemas.microsoft.com/office/drawing/2014/main" id="{B20F5EA7-881C-8FB7-EAC9-89C8F2E5865C}"/>
              </a:ext>
            </a:extLst>
          </p:cNvPr>
          <p:cNvSpPr>
            <a:spLocks noGrp="1"/>
          </p:cNvSpPr>
          <p:nvPr>
            <p:ph sz="half" idx="2" hasCustomPrompt="1"/>
          </p:nvPr>
        </p:nvSpPr>
        <p:spPr>
          <a:xfrm>
            <a:off x="3460565" y="2303029"/>
            <a:ext cx="7965460" cy="3497698"/>
          </a:xfrm>
        </p:spPr>
        <p:txBody>
          <a:bodyPr lIns="91440" tIns="0" rIns="91440" bIns="0" rtlCol="0">
            <a:normAutofit/>
          </a:bodyPr>
          <a:lstStyle>
            <a:lvl1pPr>
              <a:spcBef>
                <a:spcPts val="1000"/>
              </a:spcBef>
              <a:defRPr lang="ru-RU" sz="1800"/>
            </a:lvl1pPr>
            <a:lvl2pPr>
              <a:spcBef>
                <a:spcPts val="1000"/>
              </a:spcBef>
              <a:defRPr lang="ru-RU" sz="1800"/>
            </a:lvl2pPr>
            <a:lvl3pPr>
              <a:spcBef>
                <a:spcPts val="1000"/>
              </a:spcBef>
              <a:defRPr lang="ru-RU" sz="1800"/>
            </a:lvl3pPr>
            <a:lvl4pPr>
              <a:spcBef>
                <a:spcPts val="1000"/>
              </a:spcBef>
              <a:defRPr lang="ru-RU" sz="1800"/>
            </a:lvl4pPr>
            <a:lvl5pPr>
              <a:spcBef>
                <a:spcPts val="1000"/>
              </a:spcBef>
              <a:defRPr lang="ru-RU" sz="1800"/>
            </a:lvl5pPr>
          </a:lstStyle>
          <a:p>
            <a:pPr lvl="0" rtl="0"/>
            <a:r>
              <a:rPr lang="ru-RU"/>
              <a:t>Текст слайда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18" name="Номер слайда 2">
            <a:extLst>
              <a:ext uri="{FF2B5EF4-FFF2-40B4-BE49-F238E27FC236}">
                <a16:creationId xmlns:a16="http://schemas.microsoft.com/office/drawing/2014/main" id="{ED7A50D8-0839-EC58-FFBE-315A20995799}"/>
              </a:ext>
            </a:extLst>
          </p:cNvPr>
          <p:cNvSpPr>
            <a:spLocks noGrp="1"/>
          </p:cNvSpPr>
          <p:nvPr>
            <p:ph type="sldNum" sz="quarter" idx="10"/>
          </p:nvPr>
        </p:nvSpPr>
        <p:spPr>
          <a:xfrm>
            <a:off x="10358437" y="457199"/>
            <a:ext cx="1067589" cy="471489"/>
          </a:xfrm>
        </p:spPr>
        <p:txBody>
          <a:bodyPr rtlCol="0"/>
          <a:lstStyle>
            <a:lvl1pPr>
              <a:defRPr lang="ru-RU" sz="1600">
                <a:latin typeface="+mj-lt"/>
              </a:defRPr>
            </a:lvl1pPr>
          </a:lstStyle>
          <a:p>
            <a:pPr rtl="0"/>
            <a:fld id="{48F63A3B-78C7-47BE-AE5E-E10140E04643}" type="slidenum">
              <a:rPr lang="ru-RU" smtClean="0"/>
              <a:pPr/>
              <a:t>‹#›</a:t>
            </a:fld>
            <a:endParaRPr lang="ru-RU" dirty="0"/>
          </a:p>
        </p:txBody>
      </p:sp>
    </p:spTree>
    <p:extLst>
      <p:ext uri="{BB962C8B-B14F-4D97-AF65-F5344CB8AC3E}">
        <p14:creationId xmlns:p14="http://schemas.microsoft.com/office/powerpoint/2010/main" val="55285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Сравнение 1">
    <p:spTree>
      <p:nvGrpSpPr>
        <p:cNvPr id="1" name=""/>
        <p:cNvGrpSpPr/>
        <p:nvPr/>
      </p:nvGrpSpPr>
      <p:grpSpPr>
        <a:xfrm>
          <a:off x="0" y="0"/>
          <a:ext cx="0" cy="0"/>
          <a:chOff x="0" y="0"/>
          <a:chExt cx="0" cy="0"/>
        </a:xfrm>
      </p:grpSpPr>
      <p:sp>
        <p:nvSpPr>
          <p:cNvPr id="20" name="Заголовок 19">
            <a:extLst>
              <a:ext uri="{FF2B5EF4-FFF2-40B4-BE49-F238E27FC236}">
                <a16:creationId xmlns:a16="http://schemas.microsoft.com/office/drawing/2014/main" id="{C26B5661-F583-FA44-8353-161B862E69B1}"/>
              </a:ext>
            </a:extLst>
          </p:cNvPr>
          <p:cNvSpPr>
            <a:spLocks noGrp="1"/>
          </p:cNvSpPr>
          <p:nvPr>
            <p:ph type="title" hasCustomPrompt="1"/>
          </p:nvPr>
        </p:nvSpPr>
        <p:spPr>
          <a:xfrm>
            <a:off x="4364809" y="1057274"/>
            <a:ext cx="7043617" cy="2520217"/>
          </a:xfrm>
        </p:spPr>
        <p:txBody>
          <a:bodyPr tIns="0" bIns="0" rtlCol="0">
            <a:noAutofit/>
          </a:bodyPr>
          <a:lstStyle>
            <a:lvl1pPr algn="l">
              <a:lnSpc>
                <a:spcPct val="100000"/>
              </a:lnSpc>
              <a:defRPr lang="ru-RU" sz="3600"/>
            </a:lvl1pPr>
          </a:lstStyle>
          <a:p>
            <a:pPr rtl="0"/>
            <a:r>
              <a:rPr lang="ru-RU"/>
              <a:t>Заголовок слайда</a:t>
            </a:r>
          </a:p>
        </p:txBody>
      </p:sp>
      <p:sp>
        <p:nvSpPr>
          <p:cNvPr id="11" name="Изображение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defPPr>
              <a:defRPr lang="ru-RU"/>
            </a:defPPr>
          </a:lstStyle>
          <a:p>
            <a:pPr rtl="0"/>
            <a:endParaRPr lang="ru-RU" dirty="0"/>
          </a:p>
        </p:txBody>
      </p:sp>
      <p:pic>
        <p:nvPicPr>
          <p:cNvPr id="13" name="Изображение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Полилиния: фигура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defPPr>
              <a:defRPr lang="ru-RU"/>
            </a:defPPr>
          </a:lstStyle>
          <a:p>
            <a:pPr rtl="0"/>
            <a:endParaRPr lang="ru-RU" dirty="0"/>
          </a:p>
        </p:txBody>
      </p:sp>
      <p:sp>
        <p:nvSpPr>
          <p:cNvPr id="17" name="Изображение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defPPr>
              <a:defRPr lang="ru-RU"/>
            </a:defPPr>
          </a:lstStyle>
          <a:p>
            <a:pPr rtl="0"/>
            <a:endParaRPr lang="ru-RU" dirty="0"/>
          </a:p>
        </p:txBody>
      </p:sp>
      <p:pic>
        <p:nvPicPr>
          <p:cNvPr id="19" name="Изображение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6" name="Номер слайда 2">
            <a:extLst>
              <a:ext uri="{FF2B5EF4-FFF2-40B4-BE49-F238E27FC236}">
                <a16:creationId xmlns:a16="http://schemas.microsoft.com/office/drawing/2014/main" id="{B00F713C-1CC6-5879-0410-95F179D56AD2}"/>
              </a:ext>
            </a:extLst>
          </p:cNvPr>
          <p:cNvSpPr>
            <a:spLocks noGrp="1"/>
          </p:cNvSpPr>
          <p:nvPr>
            <p:ph type="sldNum" sz="quarter" idx="10"/>
          </p:nvPr>
        </p:nvSpPr>
        <p:spPr>
          <a:xfrm>
            <a:off x="10438475" y="457199"/>
            <a:ext cx="987552" cy="471489"/>
          </a:xfrm>
        </p:spPr>
        <p:txBody>
          <a:bodyPr rtlCol="0"/>
          <a:lstStyle>
            <a:lvl1pPr>
              <a:defRPr lang="ru-RU" sz="1600">
                <a:latin typeface="+mj-lt"/>
              </a:defRPr>
            </a:lvl1pPr>
          </a:lstStyle>
          <a:p>
            <a:pPr rtl="0"/>
            <a:fld id="{48F63A3B-78C7-47BE-AE5E-E10140E04643}" type="slidenum">
              <a:rPr lang="ru-RU" smtClean="0"/>
              <a:pPr/>
              <a:t>‹#›</a:t>
            </a:fld>
            <a:endParaRPr lang="ru-RU" dirty="0"/>
          </a:p>
        </p:txBody>
      </p:sp>
      <p:sp>
        <p:nvSpPr>
          <p:cNvPr id="2" name="Объект 2">
            <a:extLst>
              <a:ext uri="{FF2B5EF4-FFF2-40B4-BE49-F238E27FC236}">
                <a16:creationId xmlns:a16="http://schemas.microsoft.com/office/drawing/2014/main" id="{8E40D3F2-4A7A-F909-AC98-0B402B26776E}"/>
              </a:ext>
            </a:extLst>
          </p:cNvPr>
          <p:cNvSpPr>
            <a:spLocks noGrp="1"/>
          </p:cNvSpPr>
          <p:nvPr>
            <p:ph idx="11" hasCustomPrompt="1"/>
          </p:nvPr>
        </p:nvSpPr>
        <p:spPr>
          <a:xfrm>
            <a:off x="4364808" y="3808750"/>
            <a:ext cx="7043618" cy="2233233"/>
          </a:xfrm>
        </p:spPr>
        <p:txBody>
          <a:bodyPr lIns="91440" tIns="0" rIns="91440" bIns="0" rtlCol="0">
            <a:normAutofit/>
          </a:bodyPr>
          <a:lstStyle>
            <a:lvl1pPr marL="0" indent="0">
              <a:lnSpc>
                <a:spcPct val="100000"/>
              </a:lnSpc>
              <a:spcBef>
                <a:spcPts val="0"/>
              </a:spcBef>
              <a:buNone/>
              <a:defRPr lang="ru-RU" sz="2400"/>
            </a:lvl1pPr>
            <a:lvl2pPr marL="347472">
              <a:lnSpc>
                <a:spcPct val="100000"/>
              </a:lnSpc>
              <a:spcBef>
                <a:spcPts val="0"/>
              </a:spcBef>
              <a:defRPr lang="ru-RU" sz="2400"/>
            </a:lvl2pPr>
            <a:lvl3pPr marL="685800">
              <a:lnSpc>
                <a:spcPct val="100000"/>
              </a:lnSpc>
              <a:spcBef>
                <a:spcPts val="0"/>
              </a:spcBef>
              <a:defRPr lang="ru-RU" sz="2400"/>
            </a:lvl3pPr>
          </a:lstStyle>
          <a:p>
            <a:pPr lvl="0" rtl="0"/>
            <a:r>
              <a:rPr lang="ru-RU"/>
              <a:t>Текст слайда</a:t>
            </a:r>
          </a:p>
          <a:p>
            <a:pPr lvl="1" rtl="0"/>
            <a:r>
              <a:rPr lang="ru-RU"/>
              <a:t>Второй уровень</a:t>
            </a:r>
          </a:p>
          <a:p>
            <a:pPr lvl="2" rtl="0"/>
            <a:r>
              <a:rPr lang="ru-RU"/>
              <a:t>Третий уровень</a:t>
            </a:r>
          </a:p>
        </p:txBody>
      </p:sp>
    </p:spTree>
    <p:extLst>
      <p:ext uri="{BB962C8B-B14F-4D97-AF65-F5344CB8AC3E}">
        <p14:creationId xmlns:p14="http://schemas.microsoft.com/office/powerpoint/2010/main" val="311629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Сравнение 4">
    <p:spTree>
      <p:nvGrpSpPr>
        <p:cNvPr id="1" name=""/>
        <p:cNvGrpSpPr/>
        <p:nvPr/>
      </p:nvGrpSpPr>
      <p:grpSpPr>
        <a:xfrm>
          <a:off x="0" y="0"/>
          <a:ext cx="0" cy="0"/>
          <a:chOff x="0" y="0"/>
          <a:chExt cx="0" cy="0"/>
        </a:xfrm>
      </p:grpSpPr>
      <p:sp>
        <p:nvSpPr>
          <p:cNvPr id="27" name="Полилиния 26">
            <a:extLst>
              <a:ext uri="{FF2B5EF4-FFF2-40B4-BE49-F238E27FC236}">
                <a16:creationId xmlns:a16="http://schemas.microsoft.com/office/drawing/2014/main" id="{3C7B0BB3-A5CA-7C72-DC39-AD00EC90964C}"/>
              </a:ext>
              <a:ext uri="{C183D7F6-B498-43B3-948B-1728B52AA6E4}">
                <adec:decorative xmlns:adec="http://schemas.microsoft.com/office/drawing/2017/decorative" val="1"/>
              </a:ext>
            </a:extLst>
          </p:cNvPr>
          <p:cNvSpPr/>
          <p:nvPr userDrawn="1"/>
        </p:nvSpPr>
        <p:spPr>
          <a:xfrm>
            <a:off x="8989454" y="3427336"/>
            <a:ext cx="3202546" cy="3430665"/>
          </a:xfrm>
          <a:custGeom>
            <a:avLst/>
            <a:gdLst>
              <a:gd name="connsiteX0" fmla="*/ 0 w 3202546"/>
              <a:gd name="connsiteY0" fmla="*/ 0 h 3430665"/>
              <a:gd name="connsiteX1" fmla="*/ 3202546 w 3202546"/>
              <a:gd name="connsiteY1" fmla="*/ 0 h 3430665"/>
              <a:gd name="connsiteX2" fmla="*/ 3202546 w 3202546"/>
              <a:gd name="connsiteY2" fmla="*/ 3430665 h 3430665"/>
              <a:gd name="connsiteX3" fmla="*/ 0 w 3202546"/>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202546" h="3430665">
                <a:moveTo>
                  <a:pt x="0" y="0"/>
                </a:moveTo>
                <a:lnTo>
                  <a:pt x="3202546" y="0"/>
                </a:lnTo>
                <a:lnTo>
                  <a:pt x="3202546" y="3430665"/>
                </a:lnTo>
                <a:lnTo>
                  <a:pt x="0" y="3430665"/>
                </a:ln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ru-RU"/>
            </a:defPPr>
          </a:lstStyle>
          <a:p>
            <a:pPr lvl="0" rtl="0"/>
            <a:endParaRPr lang="ru-RU" dirty="0">
              <a:solidFill>
                <a:schemeClr val="tx1"/>
              </a:solidFill>
            </a:endParaRPr>
          </a:p>
        </p:txBody>
      </p:sp>
      <p:sp>
        <p:nvSpPr>
          <p:cNvPr id="18" name="Полилиния 17">
            <a:extLst>
              <a:ext uri="{FF2B5EF4-FFF2-40B4-BE49-F238E27FC236}">
                <a16:creationId xmlns:a16="http://schemas.microsoft.com/office/drawing/2014/main" id="{07871527-68A5-0A5C-F5A6-A80523BAC92F}"/>
              </a:ext>
              <a:ext uri="{C183D7F6-B498-43B3-948B-1728B52AA6E4}">
                <adec:decorative xmlns:adec="http://schemas.microsoft.com/office/drawing/2017/decorative" val="1"/>
              </a:ext>
            </a:extLst>
          </p:cNvPr>
          <p:cNvSpPr/>
          <p:nvPr userDrawn="1"/>
        </p:nvSpPr>
        <p:spPr>
          <a:xfrm>
            <a:off x="8989454" y="3654149"/>
            <a:ext cx="3202546" cy="3203852"/>
          </a:xfrm>
          <a:custGeom>
            <a:avLst/>
            <a:gdLst>
              <a:gd name="connsiteX0" fmla="*/ 3202546 w 3202546"/>
              <a:gd name="connsiteY0" fmla="*/ 0 h 3203852"/>
              <a:gd name="connsiteX1" fmla="*/ 3202546 w 3202546"/>
              <a:gd name="connsiteY1" fmla="*/ 3203852 h 3203852"/>
              <a:gd name="connsiteX2" fmla="*/ 0 w 3202546"/>
              <a:gd name="connsiteY2" fmla="*/ 3203852 h 3203852"/>
              <a:gd name="connsiteX3" fmla="*/ 0 w 3202546"/>
              <a:gd name="connsiteY3" fmla="*/ 3190718 h 3203852"/>
            </a:gdLst>
            <a:ahLst/>
            <a:cxnLst>
              <a:cxn ang="0">
                <a:pos x="connsiteX0" y="connsiteY0"/>
              </a:cxn>
              <a:cxn ang="0">
                <a:pos x="connsiteX1" y="connsiteY1"/>
              </a:cxn>
              <a:cxn ang="0">
                <a:pos x="connsiteX2" y="connsiteY2"/>
              </a:cxn>
              <a:cxn ang="0">
                <a:pos x="connsiteX3" y="connsiteY3"/>
              </a:cxn>
            </a:cxnLst>
            <a:rect l="l" t="t" r="r" b="b"/>
            <a:pathLst>
              <a:path w="3202546" h="3203852">
                <a:moveTo>
                  <a:pt x="3202546" y="0"/>
                </a:moveTo>
                <a:lnTo>
                  <a:pt x="3202546" y="3203852"/>
                </a:lnTo>
                <a:lnTo>
                  <a:pt x="0" y="3203852"/>
                </a:lnTo>
                <a:lnTo>
                  <a:pt x="0" y="3190718"/>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ru-RU"/>
            </a:defPPr>
          </a:lstStyle>
          <a:p>
            <a:pPr lvl="0" rtl="0"/>
            <a:endParaRPr lang="ru-RU" dirty="0">
              <a:solidFill>
                <a:schemeClr val="tx1"/>
              </a:solidFill>
            </a:endParaRPr>
          </a:p>
        </p:txBody>
      </p:sp>
      <p:sp>
        <p:nvSpPr>
          <p:cNvPr id="14" name="Полилиния 13">
            <a:extLst>
              <a:ext uri="{FF2B5EF4-FFF2-40B4-BE49-F238E27FC236}">
                <a16:creationId xmlns:a16="http://schemas.microsoft.com/office/drawing/2014/main" id="{CEB118B3-9B06-AD11-738A-7A0651F98B7E}"/>
              </a:ext>
              <a:ext uri="{C183D7F6-B498-43B3-948B-1728B52AA6E4}">
                <adec:decorative xmlns:adec="http://schemas.microsoft.com/office/drawing/2017/decorative" val="1"/>
              </a:ext>
            </a:extLst>
          </p:cNvPr>
          <p:cNvSpPr/>
          <p:nvPr userDrawn="1"/>
        </p:nvSpPr>
        <p:spPr>
          <a:xfrm>
            <a:off x="8989455" y="1"/>
            <a:ext cx="3202545" cy="3437345"/>
          </a:xfrm>
          <a:custGeom>
            <a:avLst/>
            <a:gdLst>
              <a:gd name="connsiteX0" fmla="*/ 0 w 3202545"/>
              <a:gd name="connsiteY0" fmla="*/ 0 h 3437345"/>
              <a:gd name="connsiteX1" fmla="*/ 3202545 w 3202545"/>
              <a:gd name="connsiteY1" fmla="*/ 0 h 3437345"/>
              <a:gd name="connsiteX2" fmla="*/ 3202545 w 3202545"/>
              <a:gd name="connsiteY2" fmla="*/ 3437345 h 3437345"/>
              <a:gd name="connsiteX3" fmla="*/ 0 w 320254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202545" h="3437345">
                <a:moveTo>
                  <a:pt x="0" y="0"/>
                </a:moveTo>
                <a:lnTo>
                  <a:pt x="3202545" y="0"/>
                </a:lnTo>
                <a:lnTo>
                  <a:pt x="3202545" y="3437345"/>
                </a:lnTo>
                <a:lnTo>
                  <a:pt x="0" y="3437345"/>
                </a:lnTo>
                <a:close/>
              </a:path>
            </a:pathLst>
          </a:custGeom>
          <a:solidFill>
            <a:schemeClr val="accent5"/>
          </a:solidFill>
          <a:ln>
            <a:noFill/>
          </a:ln>
        </p:spPr>
        <p:txBody>
          <a:bodyPr vert="horz" wrap="square" lIns="91440" tIns="45720" rIns="91440" bIns="45720" numCol="1" rtlCol="0" anchor="t" anchorCtr="0" compatLnSpc="1">
            <a:prstTxWarp prst="textNoShape">
              <a:avLst/>
            </a:prstTxWarp>
            <a:noAutofit/>
          </a:bodyPr>
          <a:lstStyle>
            <a:defPPr>
              <a:defRPr lang="ru-RU"/>
            </a:defPPr>
          </a:lstStyle>
          <a:p>
            <a:pPr lvl="0" rtl="0"/>
            <a:endParaRPr lang="ru-RU" dirty="0">
              <a:solidFill>
                <a:schemeClr val="tx1"/>
              </a:solidFill>
            </a:endParaRPr>
          </a:p>
        </p:txBody>
      </p:sp>
      <p:sp>
        <p:nvSpPr>
          <p:cNvPr id="16" name="Полилиния 15">
            <a:extLst>
              <a:ext uri="{FF2B5EF4-FFF2-40B4-BE49-F238E27FC236}">
                <a16:creationId xmlns:a16="http://schemas.microsoft.com/office/drawing/2014/main" id="{0EA94262-504E-06F2-F383-E832C37B1250}"/>
              </a:ext>
              <a:ext uri="{C183D7F6-B498-43B3-948B-1728B52AA6E4}">
                <adec:decorative xmlns:adec="http://schemas.microsoft.com/office/drawing/2017/decorative" val="1"/>
              </a:ext>
            </a:extLst>
          </p:cNvPr>
          <p:cNvSpPr/>
          <p:nvPr userDrawn="1"/>
        </p:nvSpPr>
        <p:spPr>
          <a:xfrm>
            <a:off x="8989454" y="6681"/>
            <a:ext cx="3202546" cy="3436477"/>
          </a:xfrm>
          <a:custGeom>
            <a:avLst/>
            <a:gdLst>
              <a:gd name="connsiteX0" fmla="*/ 0 w 3202546"/>
              <a:gd name="connsiteY0" fmla="*/ 0 h 3436477"/>
              <a:gd name="connsiteX1" fmla="*/ 3202546 w 3202546"/>
              <a:gd name="connsiteY1" fmla="*/ 3214418 h 3436477"/>
              <a:gd name="connsiteX2" fmla="*/ 3202546 w 3202546"/>
              <a:gd name="connsiteY2" fmla="*/ 3436477 h 3436477"/>
              <a:gd name="connsiteX3" fmla="*/ 0 w 3202546"/>
              <a:gd name="connsiteY3" fmla="*/ 3436477 h 3436477"/>
            </a:gdLst>
            <a:ahLst/>
            <a:cxnLst>
              <a:cxn ang="0">
                <a:pos x="connsiteX0" y="connsiteY0"/>
              </a:cxn>
              <a:cxn ang="0">
                <a:pos x="connsiteX1" y="connsiteY1"/>
              </a:cxn>
              <a:cxn ang="0">
                <a:pos x="connsiteX2" y="connsiteY2"/>
              </a:cxn>
              <a:cxn ang="0">
                <a:pos x="connsiteX3" y="connsiteY3"/>
              </a:cxn>
            </a:cxnLst>
            <a:rect l="l" t="t" r="r" b="b"/>
            <a:pathLst>
              <a:path w="3202546" h="3436477">
                <a:moveTo>
                  <a:pt x="0" y="0"/>
                </a:moveTo>
                <a:lnTo>
                  <a:pt x="3202546" y="3214418"/>
                </a:lnTo>
                <a:lnTo>
                  <a:pt x="3202546" y="3436477"/>
                </a:lnTo>
                <a:lnTo>
                  <a:pt x="0" y="3436477"/>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ru-RU"/>
            </a:defPPr>
          </a:lstStyle>
          <a:p>
            <a:pPr lvl="0" rtl="0"/>
            <a:endParaRPr lang="ru-RU" dirty="0">
              <a:solidFill>
                <a:schemeClr val="tx1"/>
              </a:solidFill>
            </a:endParaRPr>
          </a:p>
        </p:txBody>
      </p:sp>
      <p:sp>
        <p:nvSpPr>
          <p:cNvPr id="20" name="Заголовок 19">
            <a:extLst>
              <a:ext uri="{FF2B5EF4-FFF2-40B4-BE49-F238E27FC236}">
                <a16:creationId xmlns:a16="http://schemas.microsoft.com/office/drawing/2014/main" id="{C26B5661-F583-FA44-8353-161B862E69B1}"/>
              </a:ext>
            </a:extLst>
          </p:cNvPr>
          <p:cNvSpPr>
            <a:spLocks noGrp="1"/>
          </p:cNvSpPr>
          <p:nvPr userDrawn="1">
            <p:ph type="title" hasCustomPrompt="1"/>
          </p:nvPr>
        </p:nvSpPr>
        <p:spPr>
          <a:xfrm>
            <a:off x="914399" y="834635"/>
            <a:ext cx="7796464" cy="1222385"/>
          </a:xfrm>
        </p:spPr>
        <p:txBody>
          <a:bodyPr tIns="0" bIns="0" rtlCol="0">
            <a:noAutofit/>
          </a:bodyPr>
          <a:lstStyle>
            <a:lvl1pPr algn="l">
              <a:lnSpc>
                <a:spcPct val="100000"/>
              </a:lnSpc>
              <a:defRPr lang="ru-RU" sz="3600"/>
            </a:lvl1pPr>
          </a:lstStyle>
          <a:p>
            <a:pPr rtl="0"/>
            <a:r>
              <a:rPr lang="ru-RU" dirty="0"/>
              <a:t>Заголовок слайда</a:t>
            </a:r>
          </a:p>
        </p:txBody>
      </p:sp>
      <p:sp>
        <p:nvSpPr>
          <p:cNvPr id="19" name="Номер слайда 2">
            <a:extLst>
              <a:ext uri="{FF2B5EF4-FFF2-40B4-BE49-F238E27FC236}">
                <a16:creationId xmlns:a16="http://schemas.microsoft.com/office/drawing/2014/main" id="{BFBCB81C-7599-87A1-8037-5FB8C374503A}"/>
              </a:ext>
            </a:extLst>
          </p:cNvPr>
          <p:cNvSpPr>
            <a:spLocks noGrp="1"/>
          </p:cNvSpPr>
          <p:nvPr userDrawn="1">
            <p:ph type="sldNum" sz="quarter" idx="10"/>
          </p:nvPr>
        </p:nvSpPr>
        <p:spPr>
          <a:xfrm>
            <a:off x="10438475" y="457199"/>
            <a:ext cx="987552" cy="471489"/>
          </a:xfrm>
        </p:spPr>
        <p:txBody>
          <a:bodyPr rtlCol="0"/>
          <a:lstStyle>
            <a:lvl1pPr>
              <a:defRPr lang="ru-RU" sz="1600">
                <a:latin typeface="+mj-lt"/>
              </a:defRPr>
            </a:lvl1pPr>
          </a:lstStyle>
          <a:p>
            <a:pPr rtl="0"/>
            <a:fld id="{48F63A3B-78C7-47BE-AE5E-E10140E04643}" type="slidenum">
              <a:rPr lang="ru-RU" smtClean="0"/>
              <a:pPr/>
              <a:t>‹#›</a:t>
            </a:fld>
            <a:endParaRPr lang="ru-RU" dirty="0"/>
          </a:p>
        </p:txBody>
      </p:sp>
      <p:sp>
        <p:nvSpPr>
          <p:cNvPr id="23" name="Объект 3">
            <a:extLst>
              <a:ext uri="{FF2B5EF4-FFF2-40B4-BE49-F238E27FC236}">
                <a16:creationId xmlns:a16="http://schemas.microsoft.com/office/drawing/2014/main" id="{6FF02D51-6992-3FED-2A19-92E5AC564CF4}"/>
              </a:ext>
            </a:extLst>
          </p:cNvPr>
          <p:cNvSpPr>
            <a:spLocks noGrp="1"/>
          </p:cNvSpPr>
          <p:nvPr userDrawn="1">
            <p:ph sz="half" idx="2" hasCustomPrompt="1"/>
          </p:nvPr>
        </p:nvSpPr>
        <p:spPr>
          <a:xfrm>
            <a:off x="914400" y="2303028"/>
            <a:ext cx="3283119" cy="3720337"/>
          </a:xfrm>
        </p:spPr>
        <p:txBody>
          <a:bodyPr lIns="91440" tIns="0" rIns="91440" bIns="0" rtlCol="0">
            <a:normAutofit/>
          </a:bodyPr>
          <a:lstStyle>
            <a:lvl1pPr marL="0" indent="0">
              <a:spcBef>
                <a:spcPts val="1000"/>
              </a:spcBef>
              <a:buNone/>
              <a:defRPr lang="ru-RU" sz="1800"/>
            </a:lvl1pPr>
            <a:lvl2pPr marL="283464" indent="-283464">
              <a:spcBef>
                <a:spcPts val="1000"/>
              </a:spcBef>
              <a:defRPr lang="ru-RU" sz="1800"/>
            </a:lvl2pPr>
            <a:lvl3pPr marL="283464" indent="-283464">
              <a:spcBef>
                <a:spcPts val="1000"/>
              </a:spcBef>
              <a:defRPr lang="ru-RU" sz="1800"/>
            </a:lvl3pPr>
            <a:lvl4pPr marL="283464" indent="-283464">
              <a:spcBef>
                <a:spcPts val="1000"/>
              </a:spcBef>
              <a:defRPr lang="ru-RU" sz="1800"/>
            </a:lvl4pPr>
            <a:lvl5pPr marL="283464" indent="-283464">
              <a:spcBef>
                <a:spcPts val="1000"/>
              </a:spcBef>
              <a:defRPr lang="ru-RU" sz="1800"/>
            </a:lvl5pPr>
          </a:lstStyle>
          <a:p>
            <a:pPr lvl="0" rtl="0"/>
            <a:r>
              <a:rPr lang="ru-RU" dirty="0"/>
              <a:t>Текст слайда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p:txBody>
      </p:sp>
      <p:sp>
        <p:nvSpPr>
          <p:cNvPr id="25" name="Объект 5">
            <a:extLst>
              <a:ext uri="{FF2B5EF4-FFF2-40B4-BE49-F238E27FC236}">
                <a16:creationId xmlns:a16="http://schemas.microsoft.com/office/drawing/2014/main" id="{C2762372-3C12-61F8-F131-E4C08A2B1735}"/>
              </a:ext>
            </a:extLst>
          </p:cNvPr>
          <p:cNvSpPr>
            <a:spLocks noGrp="1"/>
          </p:cNvSpPr>
          <p:nvPr userDrawn="1">
            <p:ph sz="quarter" idx="4" hasCustomPrompt="1"/>
          </p:nvPr>
        </p:nvSpPr>
        <p:spPr>
          <a:xfrm>
            <a:off x="4782159" y="2303028"/>
            <a:ext cx="3284951" cy="3720337"/>
          </a:xfrm>
        </p:spPr>
        <p:txBody>
          <a:bodyPr lIns="91440" tIns="0" rIns="91440" bIns="0" rtlCol="0">
            <a:normAutofit/>
          </a:bodyPr>
          <a:lstStyle>
            <a:lvl1pPr marL="0" indent="0">
              <a:spcBef>
                <a:spcPts val="1000"/>
              </a:spcBef>
              <a:buNone/>
              <a:defRPr lang="ru-RU" sz="1800"/>
            </a:lvl1pPr>
            <a:lvl2pPr marL="283464" indent="-283464">
              <a:spcBef>
                <a:spcPts val="1000"/>
              </a:spcBef>
              <a:defRPr lang="ru-RU" sz="1800"/>
            </a:lvl2pPr>
            <a:lvl3pPr marL="283464" indent="-283464">
              <a:spcBef>
                <a:spcPts val="1000"/>
              </a:spcBef>
              <a:defRPr lang="ru-RU" sz="1800"/>
            </a:lvl3pPr>
            <a:lvl4pPr marL="283464" indent="-283464">
              <a:spcBef>
                <a:spcPts val="1000"/>
              </a:spcBef>
              <a:defRPr lang="ru-RU" sz="1800"/>
            </a:lvl4pPr>
            <a:lvl5pPr marL="283464" indent="-283464">
              <a:spcBef>
                <a:spcPts val="1000"/>
              </a:spcBef>
              <a:defRPr lang="ru-RU" sz="1800"/>
            </a:lvl5pPr>
          </a:lstStyle>
          <a:p>
            <a:pPr lvl="0" rtl="0"/>
            <a:r>
              <a:rPr lang="ru-RU" dirty="0"/>
              <a:t>Текст слайда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p:txBody>
      </p:sp>
    </p:spTree>
    <p:extLst>
      <p:ext uri="{BB962C8B-B14F-4D97-AF65-F5344CB8AC3E}">
        <p14:creationId xmlns:p14="http://schemas.microsoft.com/office/powerpoint/2010/main" val="168673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Временная шкала 1">
    <p:spTree>
      <p:nvGrpSpPr>
        <p:cNvPr id="1" name=""/>
        <p:cNvGrpSpPr/>
        <p:nvPr/>
      </p:nvGrpSpPr>
      <p:grpSpPr>
        <a:xfrm>
          <a:off x="0" y="0"/>
          <a:ext cx="0" cy="0"/>
          <a:chOff x="0" y="0"/>
          <a:chExt cx="0" cy="0"/>
        </a:xfrm>
      </p:grpSpPr>
      <p:sp>
        <p:nvSpPr>
          <p:cNvPr id="33" name="Прямоугольник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ru-RU"/>
            </a:defPPr>
          </a:lstStyle>
          <a:p>
            <a:pPr algn="ctr" rtl="0"/>
            <a:endParaRPr lang="ru-RU" sz="450" dirty="0"/>
          </a:p>
        </p:txBody>
      </p:sp>
      <p:sp>
        <p:nvSpPr>
          <p:cNvPr id="34" name="Прямоугольник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sz="1600" dirty="0"/>
          </a:p>
        </p:txBody>
      </p:sp>
      <p:sp>
        <p:nvSpPr>
          <p:cNvPr id="2" name="Заголовок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965393"/>
            <a:ext cx="7631709" cy="1091627"/>
          </a:xfrm>
        </p:spPr>
        <p:txBody>
          <a:bodyPr tIns="0" bIns="0" rtlCol="0"/>
          <a:lstStyle>
            <a:lvl1pPr algn="l">
              <a:lnSpc>
                <a:spcPct val="100000"/>
              </a:lnSpc>
              <a:defRPr lang="ru-RU" sz="3600">
                <a:solidFill>
                  <a:schemeClr val="accent6"/>
                </a:solidFill>
              </a:defRPr>
            </a:lvl1pPr>
          </a:lstStyle>
          <a:p>
            <a:pPr rtl="0"/>
            <a:r>
              <a:rPr lang="ru-RU"/>
              <a:t>Заголовок слайда</a:t>
            </a:r>
          </a:p>
        </p:txBody>
      </p:sp>
      <p:sp>
        <p:nvSpPr>
          <p:cNvPr id="5" name="Объект 2">
            <a:extLst>
              <a:ext uri="{FF2B5EF4-FFF2-40B4-BE49-F238E27FC236}">
                <a16:creationId xmlns:a16="http://schemas.microsoft.com/office/drawing/2014/main" id="{0AADE444-940A-5A34-8C49-4F15BC33EEC7}"/>
              </a:ext>
            </a:extLst>
          </p:cNvPr>
          <p:cNvSpPr>
            <a:spLocks noGrp="1"/>
          </p:cNvSpPr>
          <p:nvPr>
            <p:ph sz="half" idx="15" hasCustomPrompt="1"/>
          </p:nvPr>
        </p:nvSpPr>
        <p:spPr>
          <a:xfrm>
            <a:off x="914400" y="2303028"/>
            <a:ext cx="3283119" cy="4144192"/>
          </a:xfrm>
        </p:spPr>
        <p:txBody>
          <a:bodyPr lIns="91440" tIns="0" rIns="91440" bIns="0" rtlCol="0">
            <a:normAutofit/>
          </a:bodyPr>
          <a:lstStyle>
            <a:lvl1pPr marL="457200" indent="-457200">
              <a:spcBef>
                <a:spcPts val="1000"/>
              </a:spcBef>
              <a:buFont typeface="+mj-lt"/>
              <a:buAutoNum type="arabicPeriod"/>
              <a:defRPr lang="ru-RU" sz="1800"/>
            </a:lvl1pPr>
            <a:lvl2pPr marL="745236" indent="-342900">
              <a:spcBef>
                <a:spcPts val="1000"/>
              </a:spcBef>
              <a:buFont typeface="+mj-lt"/>
              <a:buAutoNum type="alphaLcPeriod"/>
              <a:defRPr lang="ru-RU" sz="1800"/>
            </a:lvl2pPr>
            <a:lvl3pPr marL="1202436" indent="-342900">
              <a:spcBef>
                <a:spcPts val="1000"/>
              </a:spcBef>
              <a:buFont typeface="+mj-lt"/>
              <a:buAutoNum type="arabicParenR"/>
              <a:defRPr lang="ru-RU" sz="1800"/>
            </a:lvl3pPr>
            <a:lvl4pPr marL="1659636" indent="-342900">
              <a:spcBef>
                <a:spcPts val="1000"/>
              </a:spcBef>
              <a:buFont typeface="+mj-lt"/>
              <a:buAutoNum type="alphaLcParenR"/>
              <a:defRPr lang="ru-RU" sz="1800"/>
            </a:lvl4pPr>
            <a:lvl5pPr indent="-283464">
              <a:spcBef>
                <a:spcPts val="1000"/>
              </a:spcBef>
              <a:defRPr lang="ru-RU" sz="1800"/>
            </a:lvl5pPr>
          </a:lstStyle>
          <a:p>
            <a:pPr lvl="0" rtl="0"/>
            <a:r>
              <a:rPr lang="ru-RU"/>
              <a:t>Текст слайда</a:t>
            </a:r>
          </a:p>
          <a:p>
            <a:pPr lvl="1" rtl="0"/>
            <a:r>
              <a:rPr lang="ru-RU"/>
              <a:t>Второй уровень</a:t>
            </a:r>
          </a:p>
          <a:p>
            <a:pPr lvl="2" rtl="0"/>
            <a:r>
              <a:rPr lang="ru-RU"/>
              <a:t>Третий уровень</a:t>
            </a:r>
          </a:p>
          <a:p>
            <a:pPr lvl="3" rtl="0"/>
            <a:r>
              <a:rPr lang="ru-RU"/>
              <a:t>Четвертый уровень</a:t>
            </a:r>
          </a:p>
        </p:txBody>
      </p:sp>
      <p:sp>
        <p:nvSpPr>
          <p:cNvPr id="3" name="Объект 2">
            <a:extLst>
              <a:ext uri="{FF2B5EF4-FFF2-40B4-BE49-F238E27FC236}">
                <a16:creationId xmlns:a16="http://schemas.microsoft.com/office/drawing/2014/main" id="{97A79FCB-9A9F-6B60-A95C-FCF020598DE3}"/>
              </a:ext>
            </a:extLst>
          </p:cNvPr>
          <p:cNvSpPr>
            <a:spLocks noGrp="1"/>
          </p:cNvSpPr>
          <p:nvPr>
            <p:ph sz="half" idx="1" hasCustomPrompt="1"/>
          </p:nvPr>
        </p:nvSpPr>
        <p:spPr>
          <a:xfrm>
            <a:off x="4782159" y="2303028"/>
            <a:ext cx="3763950" cy="4144192"/>
          </a:xfrm>
        </p:spPr>
        <p:txBody>
          <a:bodyPr lIns="91440" tIns="0" rIns="91440" bIns="0" rtlCol="0">
            <a:normAutofit/>
          </a:bodyPr>
          <a:lstStyle>
            <a:lvl1pPr marL="0" indent="0">
              <a:spcBef>
                <a:spcPts val="1000"/>
              </a:spcBef>
              <a:buNone/>
              <a:defRPr lang="ru-RU" sz="1800"/>
            </a:lvl1pPr>
            <a:lvl2pPr indent="-283464">
              <a:spcBef>
                <a:spcPts val="1000"/>
              </a:spcBef>
              <a:defRPr lang="ru-RU" sz="1800"/>
            </a:lvl2pPr>
            <a:lvl3pPr indent="-283464">
              <a:spcBef>
                <a:spcPts val="1000"/>
              </a:spcBef>
              <a:defRPr lang="ru-RU" sz="1800"/>
            </a:lvl3pPr>
            <a:lvl4pPr indent="-283464">
              <a:spcBef>
                <a:spcPts val="1000"/>
              </a:spcBef>
              <a:defRPr lang="ru-RU" sz="1800"/>
            </a:lvl4pPr>
            <a:lvl5pPr indent="-283464">
              <a:spcBef>
                <a:spcPts val="1000"/>
              </a:spcBef>
              <a:defRPr lang="ru-RU" sz="1800"/>
            </a:lvl5pPr>
          </a:lstStyle>
          <a:p>
            <a:pPr lvl="0" rtl="0"/>
            <a:r>
              <a:rPr lang="ru-RU"/>
              <a:t>Текст слайда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31" name="Рисунок 30">
            <a:extLst>
              <a:ext uri="{FF2B5EF4-FFF2-40B4-BE49-F238E27FC236}">
                <a16:creationId xmlns:a16="http://schemas.microsoft.com/office/drawing/2014/main" id="{2912B88E-830A-AD4C-378F-46EF5F77950C}"/>
              </a:ext>
            </a:extLst>
          </p:cNvPr>
          <p:cNvSpPr>
            <a:spLocks noGrp="1"/>
          </p:cNvSpPr>
          <p:nvPr>
            <p:ph type="pic" sz="quarter" idx="14" hasCustomPrompt="1"/>
          </p:nvPr>
        </p:nvSpPr>
        <p:spPr>
          <a:xfrm>
            <a:off x="8989454" y="965393"/>
            <a:ext cx="3202545" cy="5892607"/>
          </a:xfrm>
          <a:custGeom>
            <a:avLst/>
            <a:gdLst>
              <a:gd name="connsiteX0" fmla="*/ 0 w 3202545"/>
              <a:gd name="connsiteY0" fmla="*/ 0 h 6023366"/>
              <a:gd name="connsiteX1" fmla="*/ 3202545 w 3202545"/>
              <a:gd name="connsiteY1" fmla="*/ 0 h 6023366"/>
              <a:gd name="connsiteX2" fmla="*/ 3202545 w 3202545"/>
              <a:gd name="connsiteY2" fmla="*/ 3165406 h 6023366"/>
              <a:gd name="connsiteX3" fmla="*/ 2923656 w 3202545"/>
              <a:gd name="connsiteY3" fmla="*/ 3179481 h 6023366"/>
              <a:gd name="connsiteX4" fmla="*/ 364096 w 3202545"/>
              <a:gd name="connsiteY4" fmla="*/ 6016124 h 6023366"/>
              <a:gd name="connsiteX5" fmla="*/ 364096 w 3202545"/>
              <a:gd name="connsiteY5" fmla="*/ 6023364 h 6023366"/>
              <a:gd name="connsiteX6" fmla="*/ 1231541 w 3202545"/>
              <a:gd name="connsiteY6" fmla="*/ 6023364 h 6023366"/>
              <a:gd name="connsiteX7" fmla="*/ 1241636 w 3202545"/>
              <a:gd name="connsiteY7" fmla="*/ 5822974 h 6023366"/>
              <a:gd name="connsiteX8" fmla="*/ 3012253 w 3202545"/>
              <a:gd name="connsiteY8" fmla="*/ 4042481 h 6023366"/>
              <a:gd name="connsiteX9" fmla="*/ 3202545 w 3202545"/>
              <a:gd name="connsiteY9" fmla="*/ 4032784 h 6023366"/>
              <a:gd name="connsiteX10" fmla="*/ 3202545 w 3202545"/>
              <a:gd name="connsiteY10" fmla="*/ 4033098 h 6023366"/>
              <a:gd name="connsiteX11" fmla="*/ 3012291 w 3202545"/>
              <a:gd name="connsiteY11" fmla="*/ 4042794 h 6023366"/>
              <a:gd name="connsiteX12" fmla="*/ 1242011 w 3202545"/>
              <a:gd name="connsiteY12" fmla="*/ 5823008 h 6023366"/>
              <a:gd name="connsiteX13" fmla="*/ 1231918 w 3202545"/>
              <a:gd name="connsiteY13" fmla="*/ 6023365 h 6023366"/>
              <a:gd name="connsiteX14" fmla="*/ 3202545 w 3202545"/>
              <a:gd name="connsiteY14" fmla="*/ 6023365 h 6023366"/>
              <a:gd name="connsiteX15" fmla="*/ 3202545 w 3202545"/>
              <a:gd name="connsiteY15" fmla="*/ 6023366 h 6023366"/>
              <a:gd name="connsiteX16" fmla="*/ 0 w 3202545"/>
              <a:gd name="connsiteY16" fmla="*/ 6023366 h 60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2545" h="6023366">
                <a:moveTo>
                  <a:pt x="0" y="0"/>
                </a:moveTo>
                <a:lnTo>
                  <a:pt x="3202545" y="0"/>
                </a:lnTo>
                <a:lnTo>
                  <a:pt x="3202545" y="3165406"/>
                </a:lnTo>
                <a:lnTo>
                  <a:pt x="2923656" y="3179481"/>
                </a:lnTo>
                <a:cubicBezTo>
                  <a:pt x="1485615" y="3325450"/>
                  <a:pt x="364096" y="4539349"/>
                  <a:pt x="364096" y="6016124"/>
                </a:cubicBezTo>
                <a:lnTo>
                  <a:pt x="364096" y="6023364"/>
                </a:lnTo>
                <a:lnTo>
                  <a:pt x="1231541" y="6023364"/>
                </a:lnTo>
                <a:lnTo>
                  <a:pt x="1241636" y="5822974"/>
                </a:lnTo>
                <a:cubicBezTo>
                  <a:pt x="1336361" y="4887576"/>
                  <a:pt x="2077946" y="4138236"/>
                  <a:pt x="3012253" y="4042481"/>
                </a:cubicBezTo>
                <a:lnTo>
                  <a:pt x="3202545" y="4032784"/>
                </a:lnTo>
                <a:lnTo>
                  <a:pt x="3202545" y="4033098"/>
                </a:lnTo>
                <a:lnTo>
                  <a:pt x="3012291" y="4042794"/>
                </a:lnTo>
                <a:cubicBezTo>
                  <a:pt x="2078162" y="4138534"/>
                  <a:pt x="1336718" y="4887757"/>
                  <a:pt x="1242011" y="5823008"/>
                </a:cubicBezTo>
                <a:lnTo>
                  <a:pt x="1231918" y="6023365"/>
                </a:lnTo>
                <a:lnTo>
                  <a:pt x="3202545" y="6023365"/>
                </a:lnTo>
                <a:lnTo>
                  <a:pt x="3202545" y="6023366"/>
                </a:lnTo>
                <a:lnTo>
                  <a:pt x="0" y="6023366"/>
                </a:lnTo>
                <a:close/>
              </a:path>
            </a:pathLst>
          </a:custGeom>
          <a:solidFill>
            <a:schemeClr val="accent4"/>
          </a:solidFill>
        </p:spPr>
        <p:txBody>
          <a:bodyPr wrap="square" rtlCol="0">
            <a:noAutofit/>
          </a:bodyPr>
          <a:lstStyle>
            <a:lvl1pPr marL="0" indent="0">
              <a:buNone/>
              <a:defRPr lang="ru-RU" sz="1800"/>
            </a:lvl1pPr>
          </a:lstStyle>
          <a:p>
            <a:pPr lvl="0" rtl="0"/>
            <a:r>
              <a:rPr lang="ru-RU"/>
              <a:t>Щелкните, чтобы добавить рисунок</a:t>
            </a:r>
          </a:p>
        </p:txBody>
      </p:sp>
      <p:grpSp>
        <p:nvGrpSpPr>
          <p:cNvPr id="32" name="Группа 31">
            <a:extLst>
              <a:ext uri="{FF2B5EF4-FFF2-40B4-BE49-F238E27FC236}">
                <a16:creationId xmlns:a16="http://schemas.microsoft.com/office/drawing/2014/main" id="{B9152F76-E42E-3D76-6BDB-2FA0D69216AD}"/>
              </a:ext>
              <a:ext uri="{C183D7F6-B498-43B3-948B-1728B52AA6E4}">
                <adec:decorative xmlns:adec="http://schemas.microsoft.com/office/drawing/2017/decorative" val="1"/>
              </a:ext>
            </a:extLst>
          </p:cNvPr>
          <p:cNvGrpSpPr/>
          <p:nvPr userDrawn="1"/>
        </p:nvGrpSpPr>
        <p:grpSpPr>
          <a:xfrm>
            <a:off x="9353550" y="4000041"/>
            <a:ext cx="2838450" cy="2857959"/>
            <a:chOff x="12797096" y="4000041"/>
            <a:chExt cx="2838450" cy="2857959"/>
          </a:xfrm>
        </p:grpSpPr>
        <p:sp>
          <p:nvSpPr>
            <p:cNvPr id="20" name="Полилиния: Фигура 28">
              <a:extLst>
                <a:ext uri="{FF2B5EF4-FFF2-40B4-BE49-F238E27FC236}">
                  <a16:creationId xmlns:a16="http://schemas.microsoft.com/office/drawing/2014/main" id="{ED0348C7-D83F-0AD7-2539-41219A795693}"/>
                </a:ext>
                <a:ext uri="{C183D7F6-B498-43B3-948B-1728B52AA6E4}">
                  <adec:decorative xmlns:adec="http://schemas.microsoft.com/office/drawing/2017/decorative" val="1"/>
                </a:ext>
              </a:extLst>
            </p:cNvPr>
            <p:cNvSpPr/>
            <p:nvPr userDrawn="1"/>
          </p:nvSpPr>
          <p:spPr>
            <a:xfrm rot="10800000">
              <a:off x="12797096" y="4000041"/>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ru-RU"/>
              </a:defPPr>
            </a:lstStyle>
            <a:p>
              <a:pPr lvl="0" rtl="0"/>
              <a:endParaRPr lang="ru-RU" dirty="0"/>
            </a:p>
          </p:txBody>
        </p:sp>
        <p:sp>
          <p:nvSpPr>
            <p:cNvPr id="21" name="Полилиния: Фигура 25">
              <a:extLst>
                <a:ext uri="{FF2B5EF4-FFF2-40B4-BE49-F238E27FC236}">
                  <a16:creationId xmlns:a16="http://schemas.microsoft.com/office/drawing/2014/main" id="{E911AA2D-BE77-278D-CD2E-2EB3E180F3B8}"/>
                </a:ext>
                <a:ext uri="{C183D7F6-B498-43B3-948B-1728B52AA6E4}">
                  <adec:decorative xmlns:adec="http://schemas.microsoft.com/office/drawing/2017/decorative" val="1"/>
                </a:ext>
              </a:extLst>
            </p:cNvPr>
            <p:cNvSpPr/>
            <p:nvPr userDrawn="1"/>
          </p:nvSpPr>
          <p:spPr>
            <a:xfrm rot="10800000">
              <a:off x="13664918" y="4867733"/>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ru-RU"/>
              </a:defPPr>
            </a:lstStyle>
            <a:p>
              <a:pPr lvl="0" rtl="0"/>
              <a:endParaRPr lang="ru-RU" dirty="0">
                <a:solidFill>
                  <a:schemeClr val="tx1"/>
                </a:solidFill>
              </a:endParaRPr>
            </a:p>
          </p:txBody>
        </p:sp>
        <p:sp>
          <p:nvSpPr>
            <p:cNvPr id="22" name="Полилиния: фигура 15">
              <a:extLst>
                <a:ext uri="{FF2B5EF4-FFF2-40B4-BE49-F238E27FC236}">
                  <a16:creationId xmlns:a16="http://schemas.microsoft.com/office/drawing/2014/main" id="{B6CE0BA6-C0FD-AC39-6C31-8477E0CAFDB0}"/>
                </a:ext>
                <a:ext uri="{C183D7F6-B498-43B3-948B-1728B52AA6E4}">
                  <adec:decorative xmlns:adec="http://schemas.microsoft.com/office/drawing/2017/decorative" val="1"/>
                </a:ext>
              </a:extLst>
            </p:cNvPr>
            <p:cNvSpPr/>
            <p:nvPr userDrawn="1"/>
          </p:nvSpPr>
          <p:spPr>
            <a:xfrm rot="10800000">
              <a:off x="14632096"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rtlCol="0" anchor="t" anchorCtr="0" compatLnSpc="1">
              <a:prstTxWarp prst="textNoShape">
                <a:avLst/>
              </a:prstTxWarp>
              <a:noAutofit/>
            </a:bodyPr>
            <a:lstStyle>
              <a:defPPr>
                <a:defRPr lang="ru-RU"/>
              </a:defPPr>
            </a:lstStyle>
            <a:p>
              <a:pPr lvl="0" rtl="0"/>
              <a:endParaRPr lang="ru-RU" dirty="0">
                <a:solidFill>
                  <a:schemeClr val="tx1"/>
                </a:solidFill>
              </a:endParaRPr>
            </a:p>
          </p:txBody>
        </p:sp>
        <p:sp>
          <p:nvSpPr>
            <p:cNvPr id="23" name="Изображение 2">
              <a:extLst>
                <a:ext uri="{FF2B5EF4-FFF2-40B4-BE49-F238E27FC236}">
                  <a16:creationId xmlns:a16="http://schemas.microsoft.com/office/drawing/2014/main" id="{666AD1A4-36DE-12F3-BB78-BA678A59572C}"/>
                </a:ext>
                <a:ext uri="{C183D7F6-B498-43B3-948B-1728B52AA6E4}">
                  <adec:decorative xmlns:adec="http://schemas.microsoft.com/office/drawing/2017/decorative" val="1"/>
                </a:ext>
              </a:extLst>
            </p:cNvPr>
            <p:cNvSpPr/>
            <p:nvPr userDrawn="1"/>
          </p:nvSpPr>
          <p:spPr>
            <a:xfrm rot="10800000">
              <a:off x="13402193" y="549284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ru-RU"/>
              </a:defPPr>
            </a:lstStyle>
            <a:p>
              <a:pPr rtl="0"/>
              <a:endParaRPr lang="ru-RU" dirty="0"/>
            </a:p>
          </p:txBody>
        </p:sp>
      </p:grpSp>
      <p:sp>
        <p:nvSpPr>
          <p:cNvPr id="44" name="Номер слайда 2">
            <a:extLst>
              <a:ext uri="{FF2B5EF4-FFF2-40B4-BE49-F238E27FC236}">
                <a16:creationId xmlns:a16="http://schemas.microsoft.com/office/drawing/2014/main" id="{79071EEC-EAD1-8B22-009A-68E74589AA8D}"/>
              </a:ext>
            </a:extLst>
          </p:cNvPr>
          <p:cNvSpPr>
            <a:spLocks noGrp="1"/>
          </p:cNvSpPr>
          <p:nvPr>
            <p:ph type="sldNum" sz="quarter" idx="10"/>
          </p:nvPr>
        </p:nvSpPr>
        <p:spPr>
          <a:xfrm>
            <a:off x="10358437" y="457199"/>
            <a:ext cx="1067589" cy="471489"/>
          </a:xfrm>
        </p:spPr>
        <p:txBody>
          <a:bodyPr rtlCol="0"/>
          <a:lstStyle>
            <a:lvl1pPr>
              <a:defRPr lang="ru-RU" sz="1600">
                <a:latin typeface="+mj-lt"/>
              </a:defRPr>
            </a:lvl1pPr>
          </a:lstStyle>
          <a:p>
            <a:pPr rtl="0"/>
            <a:fld id="{48F63A3B-78C7-47BE-AE5E-E10140E04643}" type="slidenum">
              <a:rPr lang="ru-RU" smtClean="0"/>
              <a:pPr/>
              <a:t>‹#›</a:t>
            </a:fld>
            <a:endParaRPr lang="ru-RU" dirty="0"/>
          </a:p>
        </p:txBody>
      </p:sp>
    </p:spTree>
    <p:extLst>
      <p:ext uri="{BB962C8B-B14F-4D97-AF65-F5344CB8AC3E}">
        <p14:creationId xmlns:p14="http://schemas.microsoft.com/office/powerpoint/2010/main" val="318362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Сводка 2">
    <p:spTree>
      <p:nvGrpSpPr>
        <p:cNvPr id="1" name=""/>
        <p:cNvGrpSpPr/>
        <p:nvPr/>
      </p:nvGrpSpPr>
      <p:grpSpPr>
        <a:xfrm>
          <a:off x="0" y="0"/>
          <a:ext cx="0" cy="0"/>
          <a:chOff x="0" y="0"/>
          <a:chExt cx="0" cy="0"/>
        </a:xfrm>
      </p:grpSpPr>
      <p:sp>
        <p:nvSpPr>
          <p:cNvPr id="5" name="Полилиния 4">
            <a:extLst>
              <a:ext uri="{FF2B5EF4-FFF2-40B4-BE49-F238E27FC236}">
                <a16:creationId xmlns:a16="http://schemas.microsoft.com/office/drawing/2014/main" id="{28259CF0-6BC5-3693-6F49-C4489C07C317}"/>
              </a:ext>
              <a:ext uri="{C183D7F6-B498-43B3-948B-1728B52AA6E4}">
                <adec:decorative xmlns:adec="http://schemas.microsoft.com/office/drawing/2017/decorative" val="1"/>
              </a:ext>
            </a:extLst>
          </p:cNvPr>
          <p:cNvSpPr/>
          <p:nvPr/>
        </p:nvSpPr>
        <p:spPr>
          <a:xfrm>
            <a:off x="8989454" y="-2546"/>
            <a:ext cx="3202546" cy="3441072"/>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chemeClr val="accent1"/>
          </a:solidFill>
          <a:ln w="4756" cap="flat">
            <a:noFill/>
            <a:prstDash val="solid"/>
            <a:miter/>
          </a:ln>
        </p:spPr>
        <p:txBody>
          <a:bodyPr wrap="square" rtlCol="0" anchor="ctr">
            <a:noAutofit/>
          </a:bodyPr>
          <a:lstStyle>
            <a:defPPr>
              <a:defRPr lang="ru-RU"/>
            </a:defPPr>
          </a:lstStyle>
          <a:p>
            <a:pPr rtl="0"/>
            <a:endParaRPr lang="ru-RU" dirty="0"/>
          </a:p>
        </p:txBody>
      </p:sp>
      <p:sp>
        <p:nvSpPr>
          <p:cNvPr id="26" name="Изображение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defPPr>
              <a:defRPr lang="ru-RU"/>
            </a:defPPr>
          </a:lstStyle>
          <a:p>
            <a:pPr rtl="0"/>
            <a:endParaRPr lang="ru-RU" dirty="0"/>
          </a:p>
        </p:txBody>
      </p:sp>
      <p:sp>
        <p:nvSpPr>
          <p:cNvPr id="14" name="Полилиния 13">
            <a:extLst>
              <a:ext uri="{FF2B5EF4-FFF2-40B4-BE49-F238E27FC236}">
                <a16:creationId xmlns:a16="http://schemas.microsoft.com/office/drawing/2014/main" id="{5665DA82-D253-8EC5-5DFB-F0266ED9FBB4}"/>
              </a:ext>
              <a:ext uri="{C183D7F6-B498-43B3-948B-1728B52AA6E4}">
                <adec:decorative xmlns:adec="http://schemas.microsoft.com/office/drawing/2017/decorative" val="1"/>
              </a:ext>
            </a:extLst>
          </p:cNvPr>
          <p:cNvSpPr/>
          <p:nvPr/>
        </p:nvSpPr>
        <p:spPr>
          <a:xfrm flipV="1">
            <a:off x="-20086" y="5331514"/>
            <a:ext cx="2148416" cy="1526486"/>
          </a:xfrm>
          <a:custGeom>
            <a:avLst/>
            <a:gdLst>
              <a:gd name="connsiteX0" fmla="*/ 0 w 2148416"/>
              <a:gd name="connsiteY0" fmla="*/ 1526486 h 1526486"/>
              <a:gd name="connsiteX1" fmla="*/ 2098930 w 2148416"/>
              <a:gd name="connsiteY1" fmla="*/ 135201 h 1526486"/>
              <a:gd name="connsiteX2" fmla="*/ 2148416 w 2148416"/>
              <a:gd name="connsiteY2" fmla="*/ 0 h 1526486"/>
              <a:gd name="connsiteX3" fmla="*/ 0 w 2148416"/>
              <a:gd name="connsiteY3" fmla="*/ 0 h 1526486"/>
            </a:gdLst>
            <a:ahLst/>
            <a:cxnLst>
              <a:cxn ang="0">
                <a:pos x="connsiteX0" y="connsiteY0"/>
              </a:cxn>
              <a:cxn ang="0">
                <a:pos x="connsiteX1" y="connsiteY1"/>
              </a:cxn>
              <a:cxn ang="0">
                <a:pos x="connsiteX2" y="connsiteY2"/>
              </a:cxn>
              <a:cxn ang="0">
                <a:pos x="connsiteX3" y="connsiteY3"/>
              </a:cxn>
            </a:cxnLst>
            <a:rect l="l" t="t" r="r" b="b"/>
            <a:pathLst>
              <a:path w="2148416" h="1526486">
                <a:moveTo>
                  <a:pt x="0" y="1526486"/>
                </a:moveTo>
                <a:cubicBezTo>
                  <a:pt x="943526" y="1526486"/>
                  <a:pt x="1753109" y="952785"/>
                  <a:pt x="2098930" y="135201"/>
                </a:cubicBezTo>
                <a:lnTo>
                  <a:pt x="2148416" y="0"/>
                </a:lnTo>
                <a:lnTo>
                  <a:pt x="0" y="0"/>
                </a:lnTo>
                <a:close/>
              </a:path>
            </a:pathLst>
          </a:custGeom>
          <a:solidFill>
            <a:schemeClr val="accent4">
              <a:alpha val="50000"/>
            </a:schemeClr>
          </a:solidFill>
          <a:ln w="5083" cap="flat">
            <a:noFill/>
            <a:prstDash val="solid"/>
            <a:miter/>
          </a:ln>
        </p:spPr>
        <p:txBody>
          <a:bodyPr wrap="square" rtlCol="0" anchor="ctr">
            <a:noAutofit/>
          </a:bodyPr>
          <a:lstStyle>
            <a:defPPr>
              <a:defRPr lang="ru-RU"/>
            </a:defPPr>
          </a:lstStyle>
          <a:p>
            <a:pPr rtl="0"/>
            <a:endParaRPr lang="ru-RU" dirty="0"/>
          </a:p>
        </p:txBody>
      </p:sp>
      <p:pic>
        <p:nvPicPr>
          <p:cNvPr id="21" name="Изображение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9991886" y="1247775"/>
            <a:ext cx="2200114" cy="2200114"/>
          </a:xfrm>
          <a:prstGeom prst="rect">
            <a:avLst/>
          </a:prstGeom>
        </p:spPr>
      </p:pic>
      <p:sp>
        <p:nvSpPr>
          <p:cNvPr id="12" name="Полилиния 11">
            <a:extLst>
              <a:ext uri="{FF2B5EF4-FFF2-40B4-BE49-F238E27FC236}">
                <a16:creationId xmlns:a16="http://schemas.microsoft.com/office/drawing/2014/main" id="{E76518D4-6149-BA03-3BE5-6A13A792C115}"/>
              </a:ext>
              <a:ext uri="{C183D7F6-B498-43B3-948B-1728B52AA6E4}">
                <adec:decorative xmlns:adec="http://schemas.microsoft.com/office/drawing/2017/decorative" val="1"/>
              </a:ext>
            </a:extLst>
          </p:cNvPr>
          <p:cNvSpPr/>
          <p:nvPr/>
        </p:nvSpPr>
        <p:spPr>
          <a:xfrm>
            <a:off x="1540428" y="6470488"/>
            <a:ext cx="775021" cy="387513"/>
          </a:xfrm>
          <a:custGeom>
            <a:avLst/>
            <a:gdLst>
              <a:gd name="connsiteX0" fmla="*/ 387511 w 775021"/>
              <a:gd name="connsiteY0" fmla="*/ 0 h 387513"/>
              <a:gd name="connsiteX1" fmla="*/ 775021 w 775021"/>
              <a:gd name="connsiteY1" fmla="*/ 387511 h 387513"/>
              <a:gd name="connsiteX2" fmla="*/ 775021 w 775021"/>
              <a:gd name="connsiteY2" fmla="*/ 387513 h 387513"/>
              <a:gd name="connsiteX3" fmla="*/ 1 w 775021"/>
              <a:gd name="connsiteY3" fmla="*/ 387513 h 387513"/>
              <a:gd name="connsiteX4" fmla="*/ 0 w 775021"/>
              <a:gd name="connsiteY4" fmla="*/ 387511 h 387513"/>
              <a:gd name="connsiteX5" fmla="*/ 387511 w 775021"/>
              <a:gd name="connsiteY5" fmla="*/ 0 h 3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21" h="387513">
                <a:moveTo>
                  <a:pt x="387511" y="0"/>
                </a:moveTo>
                <a:cubicBezTo>
                  <a:pt x="601527" y="0"/>
                  <a:pt x="775021" y="173494"/>
                  <a:pt x="775021" y="387511"/>
                </a:cubicBezTo>
                <a:lnTo>
                  <a:pt x="775021" y="387513"/>
                </a:lnTo>
                <a:lnTo>
                  <a:pt x="1" y="387513"/>
                </a:lnTo>
                <a:lnTo>
                  <a:pt x="0" y="387511"/>
                </a:lnTo>
                <a:cubicBezTo>
                  <a:pt x="0" y="173494"/>
                  <a:pt x="173494" y="0"/>
                  <a:pt x="387511" y="0"/>
                </a:cubicBezTo>
                <a:close/>
              </a:path>
            </a:pathLst>
          </a:custGeom>
          <a:solidFill>
            <a:schemeClr val="accent6"/>
          </a:solidFill>
          <a:ln w="3801" cap="flat">
            <a:noFill/>
            <a:prstDash val="solid"/>
            <a:miter/>
          </a:ln>
        </p:spPr>
        <p:txBody>
          <a:bodyPr wrap="square" rtlCol="0" anchor="ctr">
            <a:noAutofit/>
          </a:bodyPr>
          <a:lstStyle>
            <a:defPPr>
              <a:defRPr lang="ru-RU"/>
            </a:defPPr>
          </a:lstStyle>
          <a:p>
            <a:pPr rtl="0"/>
            <a:endParaRPr lang="ru-RU" dirty="0"/>
          </a:p>
        </p:txBody>
      </p:sp>
      <p:sp>
        <p:nvSpPr>
          <p:cNvPr id="2" name="Заголовок 1"/>
          <p:cNvSpPr>
            <a:spLocks noGrp="1"/>
          </p:cNvSpPr>
          <p:nvPr>
            <p:ph type="title"/>
          </p:nvPr>
        </p:nvSpPr>
        <p:spPr>
          <a:xfrm>
            <a:off x="914400" y="1057274"/>
            <a:ext cx="7843837" cy="1012782"/>
          </a:xfrm>
        </p:spPr>
        <p:txBody>
          <a:bodyPr tIns="0" bIns="0" rtlCol="0">
            <a:noAutofit/>
          </a:bodyPr>
          <a:lstStyle>
            <a:lvl1pPr algn="l">
              <a:lnSpc>
                <a:spcPct val="100000"/>
              </a:lnSpc>
              <a:defRPr lang="ru-RU" sz="3600" b="1"/>
            </a:lvl1pPr>
          </a:lstStyle>
          <a:p>
            <a:pPr rtl="0"/>
            <a:r>
              <a:rPr lang="ru-RU"/>
              <a:t>Образец заголовка</a:t>
            </a:r>
            <a:endParaRPr lang="ru-RU" dirty="0"/>
          </a:p>
        </p:txBody>
      </p:sp>
      <p:sp>
        <p:nvSpPr>
          <p:cNvPr id="30" name="Объект 2">
            <a:extLst>
              <a:ext uri="{FF2B5EF4-FFF2-40B4-BE49-F238E27FC236}">
                <a16:creationId xmlns:a16="http://schemas.microsoft.com/office/drawing/2014/main" id="{58F56A7F-403C-059D-4B58-A8D59888A158}"/>
              </a:ext>
            </a:extLst>
          </p:cNvPr>
          <p:cNvSpPr>
            <a:spLocks noGrp="1"/>
          </p:cNvSpPr>
          <p:nvPr>
            <p:ph idx="13" hasCustomPrompt="1"/>
          </p:nvPr>
        </p:nvSpPr>
        <p:spPr>
          <a:xfrm>
            <a:off x="914400" y="2331791"/>
            <a:ext cx="6903076" cy="3721817"/>
          </a:xfrm>
        </p:spPr>
        <p:txBody>
          <a:bodyPr tIns="0" bIns="0" rtlCol="0">
            <a:normAutofit/>
          </a:bodyPr>
          <a:lstStyle>
            <a:lvl1pPr marL="0" indent="0">
              <a:lnSpc>
                <a:spcPct val="100000"/>
              </a:lnSpc>
              <a:spcBef>
                <a:spcPts val="0"/>
              </a:spcBef>
              <a:buNone/>
              <a:defRPr lang="ru-RU" sz="2400"/>
            </a:lvl1pPr>
            <a:lvl2pPr marL="347472">
              <a:lnSpc>
                <a:spcPct val="100000"/>
              </a:lnSpc>
              <a:spcBef>
                <a:spcPts val="0"/>
              </a:spcBef>
              <a:defRPr lang="ru-RU" sz="2400"/>
            </a:lvl2pPr>
            <a:lvl3pPr marL="685800">
              <a:lnSpc>
                <a:spcPct val="100000"/>
              </a:lnSpc>
              <a:spcBef>
                <a:spcPts val="0"/>
              </a:spcBef>
              <a:defRPr lang="ru-RU" sz="2400"/>
            </a:lvl3pPr>
          </a:lstStyle>
          <a:p>
            <a:pPr lvl="0" rtl="0"/>
            <a:r>
              <a:rPr lang="ru-RU"/>
              <a:t>Текст слайда</a:t>
            </a:r>
          </a:p>
          <a:p>
            <a:pPr lvl="1" rtl="0"/>
            <a:r>
              <a:rPr lang="ru-RU"/>
              <a:t>Второй уровень</a:t>
            </a:r>
          </a:p>
          <a:p>
            <a:pPr lvl="2" rtl="0"/>
            <a:r>
              <a:rPr lang="ru-RU"/>
              <a:t>Третий уровень</a:t>
            </a:r>
          </a:p>
        </p:txBody>
      </p:sp>
      <p:sp>
        <p:nvSpPr>
          <p:cNvPr id="10" name="Рисунок 9">
            <a:extLst>
              <a:ext uri="{FF2B5EF4-FFF2-40B4-BE49-F238E27FC236}">
                <a16:creationId xmlns:a16="http://schemas.microsoft.com/office/drawing/2014/main" id="{0723BF40-731C-2A5B-FC2F-B59DEF431C66}"/>
              </a:ext>
            </a:extLst>
          </p:cNvPr>
          <p:cNvSpPr>
            <a:spLocks noGrp="1"/>
          </p:cNvSpPr>
          <p:nvPr>
            <p:ph type="pic" sz="quarter" idx="14"/>
          </p:nvPr>
        </p:nvSpPr>
        <p:spPr>
          <a:xfrm>
            <a:off x="8989454" y="3405189"/>
            <a:ext cx="3202546" cy="3452811"/>
          </a:xfrm>
          <a:solidFill>
            <a:schemeClr val="accent1"/>
          </a:solidFill>
        </p:spPr>
        <p:txBody>
          <a:bodyPr rtlCol="0">
            <a:normAutofit/>
          </a:bodyPr>
          <a:lstStyle>
            <a:lvl1pPr marL="0" indent="0">
              <a:buNone/>
              <a:defRPr lang="ru-RU" sz="1800"/>
            </a:lvl1pPr>
          </a:lstStyle>
          <a:p>
            <a:pPr rtl="0"/>
            <a:r>
              <a:rPr lang="ru-RU"/>
              <a:t>Вставка рисунка</a:t>
            </a:r>
            <a:endParaRPr lang="ru-RU" dirty="0"/>
          </a:p>
        </p:txBody>
      </p:sp>
      <p:sp>
        <p:nvSpPr>
          <p:cNvPr id="20" name="Номер слайда 2">
            <a:extLst>
              <a:ext uri="{FF2B5EF4-FFF2-40B4-BE49-F238E27FC236}">
                <a16:creationId xmlns:a16="http://schemas.microsoft.com/office/drawing/2014/main" id="{3ACD3A33-D8A4-7058-9798-30967E3EFD39}"/>
              </a:ext>
            </a:extLst>
          </p:cNvPr>
          <p:cNvSpPr>
            <a:spLocks noGrp="1"/>
          </p:cNvSpPr>
          <p:nvPr>
            <p:ph type="sldNum" sz="quarter" idx="10"/>
          </p:nvPr>
        </p:nvSpPr>
        <p:spPr>
          <a:xfrm>
            <a:off x="10438475" y="457199"/>
            <a:ext cx="987552" cy="471489"/>
          </a:xfrm>
        </p:spPr>
        <p:txBody>
          <a:bodyPr rtlCol="0"/>
          <a:lstStyle>
            <a:lvl1pPr>
              <a:defRPr lang="ru-RU" sz="1600">
                <a:latin typeface="+mj-lt"/>
              </a:defRPr>
            </a:lvl1pPr>
          </a:lstStyle>
          <a:p>
            <a:pPr rtl="0"/>
            <a:fld id="{48F63A3B-78C7-47BE-AE5E-E10140E04643}" type="slidenum">
              <a:rPr lang="ru-RU" smtClean="0"/>
              <a:pPr/>
              <a:t>‹#›</a:t>
            </a:fld>
            <a:endParaRPr lang="ru-RU" dirty="0"/>
          </a:p>
        </p:txBody>
      </p:sp>
    </p:spTree>
    <p:extLst>
      <p:ext uri="{BB962C8B-B14F-4D97-AF65-F5344CB8AC3E}">
        <p14:creationId xmlns:p14="http://schemas.microsoft.com/office/powerpoint/2010/main" val="220710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Номер слайда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lang="ru-RU" sz="1200">
                <a:solidFill>
                  <a:schemeClr val="accent6"/>
                </a:solidFill>
                <a:latin typeface="+mn-lt"/>
                <a:cs typeface="+mn-cs" panose="020B0604020202020204" pitchFamily="34" charset="0"/>
              </a:defRPr>
            </a:lvl1pPr>
          </a:lstStyle>
          <a:p>
            <a:fld id="{48F63A3B-78C7-47BE-AE5E-E10140E04643}" type="slidenum">
              <a:rPr lang="ru-RU" smtClean="0"/>
              <a:pPr/>
              <a:t>‹#›</a:t>
            </a:fld>
            <a:endParaRPr lang="ru-RU" dirty="0">
              <a:latin typeface="+mn-lt"/>
            </a:endParaRPr>
          </a:p>
        </p:txBody>
      </p:sp>
      <p:sp>
        <p:nvSpPr>
          <p:cNvPr id="2" name="Заголовок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defPPr>
              <a:defRPr lang="ru-RU"/>
            </a:defPPr>
          </a:lstStyle>
          <a:p>
            <a:pPr rtl="0"/>
            <a:r>
              <a:rPr lang="ru-RU" dirty="0"/>
              <a:t>Образец заголовка</a:t>
            </a:r>
          </a:p>
        </p:txBody>
      </p:sp>
      <p:sp>
        <p:nvSpPr>
          <p:cNvPr id="3" name="Текст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defPPr>
              <a:defRPr lang="ru-RU"/>
            </a:defPPr>
          </a:lstStyle>
          <a:p>
            <a:pPr lvl="0" rtl="0"/>
            <a:r>
              <a:rPr lang="ru-RU" dirty="0"/>
              <a:t>Щелкните, чтобы изменить стили текста образца слайда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80" r:id="rId3"/>
    <p:sldLayoutId id="2147483653" r:id="rId4"/>
    <p:sldLayoutId id="2147483668" r:id="rId5"/>
    <p:sldLayoutId id="2147483685" r:id="rId6"/>
    <p:sldLayoutId id="2147483686" r:id="rId7"/>
    <p:sldLayoutId id="2147483687" r:id="rId8"/>
    <p:sldLayoutId id="2147483688" r:id="rId9"/>
    <p:sldLayoutId id="2147483689" r:id="rId10"/>
    <p:sldLayoutId id="2147483691" r:id="rId11"/>
    <p:sldLayoutId id="2147483692" r:id="rId12"/>
    <p:sldLayoutId id="2147483676" r:id="rId13"/>
    <p:sldLayoutId id="2147483656" r:id="rId14"/>
    <p:sldLayoutId id="2147483657" r:id="rId15"/>
    <p:sldLayoutId id="2147483658" r:id="rId16"/>
    <p:sldLayoutId id="2147483659" r:id="rId17"/>
  </p:sldLayoutIdLst>
  <p:hf hdr="0" ftr="0" dt="0"/>
  <p:txStyles>
    <p:titleStyle>
      <a:lvl1pPr algn="ctr" defTabSz="914400" rtl="0" eaLnBrk="1" latinLnBrk="0" hangingPunct="1">
        <a:lnSpc>
          <a:spcPts val="4875"/>
        </a:lnSpc>
        <a:spcBef>
          <a:spcPct val="0"/>
        </a:spcBef>
        <a:buNone/>
        <a:defRPr lang="ru-RU" sz="38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lang="ru-RU"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lang="ru-RU"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lang="ru-RU"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lang="ru-RU"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lang="ru-RU"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cs"/>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cs"/>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cs"/>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cs"/>
          <a:ea typeface="+mn-ea"/>
          <a:cs typeface="+mn-cs"/>
        </a:defRPr>
      </a:lvl9pPr>
    </p:bodyStyle>
    <p:otherStyle>
      <a:defPPr>
        <a:defRPr lang="ru-RU"/>
      </a:defPPr>
      <a:lvl1pPr marL="0" algn="l" defTabSz="914400" rtl="0" eaLnBrk="1" latinLnBrk="0" hangingPunct="1">
        <a:defRPr lang="ru-RU" sz="1800" kern="1200">
          <a:solidFill>
            <a:schemeClr val="tx1"/>
          </a:solidFill>
          <a:latin typeface="+mn-cs"/>
          <a:ea typeface="+mn-ea"/>
          <a:cs typeface="+mn-cs"/>
        </a:defRPr>
      </a:lvl1pPr>
      <a:lvl2pPr marL="457200" algn="l" defTabSz="914400" rtl="0" eaLnBrk="1" latinLnBrk="0" hangingPunct="1">
        <a:defRPr lang="ru-RU" sz="1800" kern="1200">
          <a:solidFill>
            <a:schemeClr val="tx1"/>
          </a:solidFill>
          <a:latin typeface="+mn-cs"/>
          <a:ea typeface="+mn-ea"/>
          <a:cs typeface="+mn-cs"/>
        </a:defRPr>
      </a:lvl2pPr>
      <a:lvl3pPr marL="914400" algn="l" defTabSz="914400" rtl="0" eaLnBrk="1" latinLnBrk="0" hangingPunct="1">
        <a:defRPr lang="ru-RU" sz="1800" kern="1200">
          <a:solidFill>
            <a:schemeClr val="tx1"/>
          </a:solidFill>
          <a:latin typeface="+mn-cs"/>
          <a:ea typeface="+mn-ea"/>
          <a:cs typeface="+mn-cs"/>
        </a:defRPr>
      </a:lvl3pPr>
      <a:lvl4pPr marL="1371600" algn="l" defTabSz="914400" rtl="0" eaLnBrk="1" latinLnBrk="0" hangingPunct="1">
        <a:defRPr lang="ru-RU" sz="1800" kern="1200">
          <a:solidFill>
            <a:schemeClr val="tx1"/>
          </a:solidFill>
          <a:latin typeface="+mn-cs"/>
          <a:ea typeface="+mn-ea"/>
          <a:cs typeface="+mn-cs"/>
        </a:defRPr>
      </a:lvl4pPr>
      <a:lvl5pPr marL="1828800" algn="l" defTabSz="914400" rtl="0" eaLnBrk="1" latinLnBrk="0" hangingPunct="1">
        <a:defRPr lang="ru-RU" sz="1800" kern="1200">
          <a:solidFill>
            <a:schemeClr val="tx1"/>
          </a:solidFill>
          <a:latin typeface="+mn-cs"/>
          <a:ea typeface="+mn-ea"/>
          <a:cs typeface="+mn-cs"/>
        </a:defRPr>
      </a:lvl5pPr>
      <a:lvl6pPr marL="2286000" algn="l" defTabSz="914400" rtl="0" eaLnBrk="1" latinLnBrk="0" hangingPunct="1">
        <a:defRPr lang="ru-RU" sz="1800" kern="1200">
          <a:solidFill>
            <a:schemeClr val="tx1"/>
          </a:solidFill>
          <a:latin typeface="+mn-cs"/>
          <a:ea typeface="+mn-ea"/>
          <a:cs typeface="+mn-cs"/>
        </a:defRPr>
      </a:lvl6pPr>
      <a:lvl7pPr marL="2743200" algn="l" defTabSz="914400" rtl="0" eaLnBrk="1" latinLnBrk="0" hangingPunct="1">
        <a:defRPr lang="ru-RU" sz="1800" kern="1200">
          <a:solidFill>
            <a:schemeClr val="tx1"/>
          </a:solidFill>
          <a:latin typeface="+mn-cs"/>
          <a:ea typeface="+mn-ea"/>
          <a:cs typeface="+mn-cs"/>
        </a:defRPr>
      </a:lvl7pPr>
      <a:lvl8pPr marL="3200400" algn="l" defTabSz="914400" rtl="0" eaLnBrk="1" latinLnBrk="0" hangingPunct="1">
        <a:defRPr lang="ru-RU" sz="1800" kern="1200">
          <a:solidFill>
            <a:schemeClr val="tx1"/>
          </a:solidFill>
          <a:latin typeface="+mn-cs"/>
          <a:ea typeface="+mn-ea"/>
          <a:cs typeface="+mn-cs"/>
        </a:defRPr>
      </a:lvl8pPr>
      <a:lvl9pPr marL="3657600" algn="l" defTabSz="914400" rtl="0" eaLnBrk="1" latinLnBrk="0" hangingPunct="1">
        <a:defRPr lang="ru-RU" sz="1800" kern="1200">
          <a:solidFill>
            <a:schemeClr val="tx1"/>
          </a:solidFill>
          <a:latin typeface="+mn-cs"/>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facebook.com/l.php?u=https%3A%2F%2Fcareerhub.in.ua%2Fallprojects%2Fpartfolio-studentiv-ta-studentok-kursu-career-hub-pro-frylans-dlya-molodi-z-invalidinstyu%2F%3Ffbclid%3DIwZXh0bgNhZW0CMTAAAR0nhXVeTP7RaCuB03IN7HD9A-O1xgYguPva48cPC9pDXJw2XZH8rhyOZys_aem_uSWmFXnnBx7ozJiB8iP6Ew&amp;h=AT2Zpr5RfYvwj7pawCAPwSFuFNpAV1t03Ejguo3CeXKyaKOko04j997e_7wWeuk2OpjEgezg-7YCqBYwhU_NDJ1V4Vcd9ybaYdKw1_8zn-WSZt359-BkQYkrUUIicNr28mjmVuBZQwMwKsRxPqVPqz9cJA&amp;__tn__=-UK-R&amp;c%5B0%5D=AT1W7Djl4IxGcu2fMow0DqHlx9EbMwB0zWDAK3WzveBKOTu5JZs8-Qsj7DLdJADcjrpePkaRHUojzXORrOFYiTTZkLJPmFEJUKOVUW9QLXDXVsEX5loW_ZQZOryUsJl6xlfYup8UJbUro72L56v4vyS529mPgvEkN5xebJurjoK9gtomMsL6"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hyperlink" Target="https://l.facebook.com/l.php?u=https%3A%2F%2Fhryoutest.in.ua%2Fabout%3Ffbclid%3DIwZXh0bgNhZW0CMTAAAR3cpHSRDyr9vaKo5Rb4Q2n1qWVba83Rzrww2mGUlGgA9ojerj9XFtqhXW4_aem_oEyu5NxAldMjBOg4uCe6Lw&amp;h=AT37k49dYk_bM6G-l4C6ddp4KxHqtYAUTWUPEouPa6uGnINS6gwrKSvo2kNdzZw1Bo2FT-uCYMusFNyKitCYVEUJCpNM9M7IRL9eXxW65NJ5xgiLi7fcOFqldfCi9mSK6mSj3Mo0jZrLFpnjQw8uCHCKJQ&amp;__tn__=-UK-R&amp;c%5B0%5D=AT1W7Djl4IxGcu2fMow0DqHlx9EbMwB0zWDAK3WzveBKOTu5JZs8-Qsj7DLdJADcjrpePkaRHUojzXORrOFYiTTZkLJPmFEJUKOVUW9QLXDXVsEX5loW_ZQZOryUsJl6xlfYup8UJbUro72L56v4vyS529mPgvEkN5xebJurjoK9gtomMsL6"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https://l.facebook.com/l.php?u=https%3A%2F%2Fosvita.diia.gov.ua%2F%3Ffbclid%3DIwZXh0bgNhZW0CMTAAAR3X8w9xg8TUut9RuaWYiRmojc1qrVkN41xc7yWEEVk1sHlDVwmkzhn4OVw_aem_ZQowZjK2vCpGYJWpgexwQA&amp;h=AT2YpTLZ1cwtPmE4Yw5mkysPEdVUsd5OJlHhb_TKFa4j_oOliOie7WhaBGGvb8nJq5-yTXy8b2qL8pLwBNao_kizofd2aVaMjPJhgLOb0MxzD2KZLWc10IiKIxSgGBXZT7-FN0lAfGi4qR3qkNIqGO2shQ&amp;__tn__=-UK-R&amp;c%5B0%5D=AT1W7Djl4IxGcu2fMow0DqHlx9EbMwB0zWDAK3WzveBKOTu5JZs8-Qsj7DLdJADcjrpePkaRHUojzXORrOFYiTTZkLJPmFEJUKOVUW9QLXDXVsEX5loW_ZQZOryUsJl6xlfYup8UJbUro72L56v4vyS529mPgvEkN5xebJurjoK9gtomMsL6"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l.facebook.com/l.php?u=https%3A%2F%2Fprofosvita.online%2F%3Ffbclid%3DIwZXh0bgNhZW0CMTAAAR2miBrKP04eMkxpjO0Ooa030IOERxJrNb9ejClxnKeN-gUS0mHTuG_Om7s_aem_RZ1DH831yeEngUNVA7j6bQ&amp;h=AT2SAyHNTNZ9azEMwhrq03WdrV6Gd4HWTJ_oE4Ue2POPnjNnwD5Pv-6CK1YT-HPXdDMAPeFPWUNnOHmEoOerhrgybaM8yE7rnqX4aCBKexL-gQFMEhjeKbcKZrruaFY2ohwKyt3is6NpotOfUIBq4rq-zw&amp;__tn__=-UK-R&amp;c%5B0%5D=AT1W7Djl4IxGcu2fMow0DqHlx9EbMwB0zWDAK3WzveBKOTu5JZs8-Qsj7DLdJADcjrpePkaRHUojzXORrOFYiTTZkLJPmFEJUKOVUW9QLXDXVsEX5loW_ZQZOryUsJl6xlfYup8UJbUro72L56v4vyS529mPgvEkN5xebJurjoK9gtomMsL6"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hyperlink" Target="https://profosvita.online/courses/course-v1:Profosvita+CS-CM002-ILO+2023/about?fbclid=IwZXh0bgNhZW0CMTAAAR3cpHSRDyr9vaKo5Rb4Q2n1qWVba83Rzrww2mGUlGgA9ojerj9XFtqhXW4_aem_oEyu5NxAldMjBOg4uCe6Lw"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s://profosvita.online/courses/course-v1:Profosvita+CF-G001+2023/about?fbclid=IwZXh0bgNhZW0CMTAAAR0nhXVeTP7RaCuB03IN7HD9A-O1xgYguPva48cPC9pDXJw2XZH8rhyOZys_aem_uSWmFXnnBx7ozJiB8iP6Ew"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facebook.com/hashtag/emtech?__eep__=6&amp;__cft__%5B0%5D=AZUsuJDcqdKOmHBMFIS9H6dB8Wpj_VMGTe-OPHNYWxZQqbs_3yCjY7ahVGfqA887HseImo07WHCU53aJ6snbtbSkbCiDkcy6lnnpeChtcxP8gHXLF34kG2bmPPTdMlWw5g4PLAJ86-qzKs4Be2VTEYp3yCtluAmTukkzTfFHBtLrHQ&amp;__tn__=*NK-R"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hyperlink" Target="https://l.facebook.com/l.php?u=https%3A%2F%2Fprofosvita.online%2Fcourses%2Fcourse-v1%3AProfosvita%2BCS-R002-EMTCH%2B2024%2Fabout%3Ffbclid%3DIwZXh0bgNhZW0CMTAAAR02M39P-glv6K2b4TnJlTS0r8wt7jZhsuWgrMmJ6al9nyFXe1UmHSy6K2w_aem_z3avdiJf1j1zCYPgt8o80g&amp;h=AT0ztDg4x108Yh2SfDH7Ev8BzXO0FuXNsEleV17CH2n3ISyVzzkAtOikwLMBWY0QuhXDRPH1voD4ZWn6VTuNV7jvsDtxhhlmVzl3MUpmtocQC4JY4589TfJpjaURhRD0_yYnCAnE7ugvCzTmNwe3IBOPbw&amp;__tn__=-UK-R&amp;c%5B0%5D=AT1W7Djl4IxGcu2fMow0DqHlx9EbMwB0zWDAK3WzveBKOTu5JZs8-Qsj7DLdJADcjrpePkaRHUojzXORrOFYiTTZkLJPmFEJUKOVUW9QLXDXVsEX5loW_ZQZOryUsJl6xlfYup8UJbUro72L56v4vyS529mPgvEkN5xebJurjoK9gtomMsL6"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duhub.in.ua/category-course/oberi-profesiyu?fbclid=IwZXh0bgNhZW0CMTAAAR2miBrKP04eMkxpjO0Ooa030IOERxJrNb9ejClxnKeN-gUS0mHTuG_Om7s_aem_RZ1DH831yeEngUNVA7j6bQ"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hyperlink" Target="https://careerhub.in.ua/?fbclid=IwZXh0bgNhZW0CMTAAAR1_id5SGl4aVecartrPW90k44uZuJ7WoSCSeGUtrvbP0pkYkOACJPx3tTw_aem_KSpnMRzq1Gnx8tt56Krsnw"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hyperlink" Target="https://l.facebook.com/l.php?u=https%3A%2F%2Fcareerhub.in.ua%2Fallprojects%2F1025-2%2F%3Ffbclid%3DIwZXh0bgNhZW0CMTAAAR1bZykHJEkpnfGCGkMpuyB9H2mYteVNk2NlxeCw3_oEMpCNTKh4Fxv8TJQ_aem_00SG_eyIzUtvbozurg6usQ&amp;h=AT3wcwjX1BEoPEaq-VmOCpMBnowDeKitfNBSGPTWCtEZMfDan_m8n7HpK37VWlEPZQ7OmsvcQy2Jpzclw2fWrnECs-1GLVfPKDW_rngkkcaABj5IY4w9YIORFASWeBzjaeb9neZwuEYqjrfj8-qZ6YvNeA&amp;__tn__=-UK-R&amp;c%5B0%5D=AT1W7Djl4IxGcu2fMow0DqHlx9EbMwB0zWDAK3WzveBKOTu5JZs8-Qsj7DLdJADcjrpePkaRHUojzXORrOFYiTTZkLJPmFEJUKOVUW9QLXDXVsEX5loW_ZQZOryUsJl6xlfYup8UJbUro72L56v4vyS529mPgvEkN5xebJurjoK9gtomMsL6"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07FF65-A536-F639-8591-ED024C223308}"/>
              </a:ext>
            </a:extLst>
          </p:cNvPr>
          <p:cNvSpPr>
            <a:spLocks noGrp="1"/>
          </p:cNvSpPr>
          <p:nvPr>
            <p:ph type="ctrTitle"/>
          </p:nvPr>
        </p:nvSpPr>
        <p:spPr>
          <a:xfrm>
            <a:off x="3222931" y="810227"/>
            <a:ext cx="5746140" cy="3831221"/>
          </a:xfrm>
        </p:spPr>
        <p:txBody>
          <a:bodyPr rtlCol="0" anchor="ctr"/>
          <a:lstStyle>
            <a:defPPr>
              <a:defRPr lang="ru-RU"/>
            </a:defPPr>
          </a:lstStyle>
          <a:p>
            <a:r>
              <a:rPr lang="uk-UA" dirty="0"/>
              <a:t>Безкоштовні онлайн ресурси з профорієнтації</a:t>
            </a:r>
            <a:br>
              <a:rPr lang="ru-UA" dirty="0"/>
            </a:br>
            <a:endParaRPr lang="ru-RU" dirty="0"/>
          </a:p>
        </p:txBody>
      </p:sp>
    </p:spTree>
    <p:extLst>
      <p:ext uri="{BB962C8B-B14F-4D97-AF65-F5344CB8AC3E}">
        <p14:creationId xmlns:p14="http://schemas.microsoft.com/office/powerpoint/2010/main" val="2202437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38D62608-F5E4-7EC0-5EF0-4F988DDDEC5B}"/>
              </a:ext>
            </a:extLst>
          </p:cNvPr>
          <p:cNvSpPr>
            <a:spLocks noGrp="1"/>
          </p:cNvSpPr>
          <p:nvPr>
            <p:ph type="title"/>
          </p:nvPr>
        </p:nvSpPr>
        <p:spPr>
          <a:xfrm>
            <a:off x="1550564" y="593379"/>
            <a:ext cx="9631961" cy="1463641"/>
          </a:xfrm>
        </p:spPr>
        <p:txBody>
          <a:bodyPr rtlCol="0"/>
          <a:lstStyle>
            <a:defPPr>
              <a:defRPr lang="ru-RU"/>
            </a:defPPr>
          </a:lstStyle>
          <a:p>
            <a:r>
              <a:rPr lang="uk-UA" dirty="0"/>
              <a:t>Курс </a:t>
            </a:r>
            <a:r>
              <a:rPr lang="uk-UA" dirty="0" err="1"/>
              <a:t>Career</a:t>
            </a:r>
            <a:r>
              <a:rPr lang="uk-UA" dirty="0"/>
              <a:t> </a:t>
            </a:r>
            <a:r>
              <a:rPr lang="uk-UA" dirty="0" err="1"/>
              <a:t>Hub</a:t>
            </a:r>
            <a:r>
              <a:rPr lang="uk-UA" dirty="0"/>
              <a:t> </a:t>
            </a:r>
            <a:r>
              <a:rPr lang="uk-UA" dirty="0" err="1"/>
              <a:t>Pro</a:t>
            </a:r>
            <a:endParaRPr lang="ru-RU" dirty="0"/>
          </a:p>
        </p:txBody>
      </p:sp>
      <p:sp>
        <p:nvSpPr>
          <p:cNvPr id="12" name="Объект 3">
            <a:extLst>
              <a:ext uri="{FF2B5EF4-FFF2-40B4-BE49-F238E27FC236}">
                <a16:creationId xmlns:a16="http://schemas.microsoft.com/office/drawing/2014/main" id="{288BD9B8-D6A6-D55A-830D-4D3CC2DC3933}"/>
              </a:ext>
            </a:extLst>
          </p:cNvPr>
          <p:cNvSpPr>
            <a:spLocks noGrp="1"/>
          </p:cNvSpPr>
          <p:nvPr>
            <p:ph sz="half" idx="2"/>
          </p:nvPr>
        </p:nvSpPr>
        <p:spPr>
          <a:xfrm>
            <a:off x="1550564" y="2303028"/>
            <a:ext cx="8742728" cy="3961593"/>
          </a:xfrm>
        </p:spPr>
        <p:txBody>
          <a:bodyPr rtlCol="0">
            <a:normAutofit/>
          </a:bodyPr>
          <a:lstStyle>
            <a:defPPr>
              <a:defRPr lang="ru-RU"/>
            </a:defPPr>
          </a:lstStyle>
          <a:p>
            <a:pPr marL="0" indent="0">
              <a:buNone/>
            </a:pPr>
            <a:r>
              <a:rPr lang="uk-UA" dirty="0" err="1">
                <a:solidFill>
                  <a:schemeClr val="tx1"/>
                </a:solidFill>
              </a:rPr>
              <a:t>Фриланс</a:t>
            </a:r>
            <a:r>
              <a:rPr lang="uk-UA" dirty="0">
                <a:solidFill>
                  <a:schemeClr val="tx1"/>
                </a:solidFill>
              </a:rPr>
              <a:t> для молоді з інвалідністю (3 професії)</a:t>
            </a:r>
          </a:p>
          <a:p>
            <a:pPr marL="0" indent="0">
              <a:buNone/>
            </a:pPr>
            <a:r>
              <a:rPr lang="uk-UA" dirty="0">
                <a:solidFill>
                  <a:schemeClr val="tx1"/>
                </a:solidFill>
                <a:hlinkClick r:id="rId3">
                  <a:extLst>
                    <a:ext uri="{A12FA001-AC4F-418D-AE19-62706E023703}">
                      <ahyp:hlinkClr xmlns:ahyp="http://schemas.microsoft.com/office/drawing/2018/hyperlinkcolor" val="tx"/>
                    </a:ext>
                  </a:extLst>
                </a:hlinkClick>
              </a:rPr>
              <a:t> </a:t>
            </a:r>
            <a:r>
              <a:rPr lang="uk-UA" dirty="0">
                <a:solidFill>
                  <a:srgbClr val="1F2C8F"/>
                </a:solidFill>
                <a:hlinkClick r:id="rId3">
                  <a:extLst>
                    <a:ext uri="{A12FA001-AC4F-418D-AE19-62706E023703}">
                      <ahyp:hlinkClr xmlns:ahyp="http://schemas.microsoft.com/office/drawing/2018/hyperlinkcolor" val="tx"/>
                    </a:ext>
                  </a:extLst>
                </a:hlinkClick>
              </a:rPr>
              <a:t>https://careerhub.in.ua/.../partfolio-studentiv-ta.../</a:t>
            </a:r>
            <a:endParaRPr lang="ru-UA" dirty="0"/>
          </a:p>
          <a:p>
            <a:pPr marL="0" indent="0" rtl="0">
              <a:buNone/>
            </a:pPr>
            <a:endParaRPr lang="ru-RU" dirty="0"/>
          </a:p>
        </p:txBody>
      </p:sp>
      <p:sp>
        <p:nvSpPr>
          <p:cNvPr id="2" name="Номер слайда 1">
            <a:extLst>
              <a:ext uri="{FF2B5EF4-FFF2-40B4-BE49-F238E27FC236}">
                <a16:creationId xmlns:a16="http://schemas.microsoft.com/office/drawing/2014/main" id="{1DCFAD14-1AAA-8CDA-A49B-523FD6C66F35}"/>
              </a:ext>
            </a:extLst>
          </p:cNvPr>
          <p:cNvSpPr>
            <a:spLocks noGrp="1"/>
          </p:cNvSpPr>
          <p:nvPr>
            <p:ph type="sldNum" sz="quarter" idx="10"/>
          </p:nvPr>
        </p:nvSpPr>
        <p:spPr>
          <a:xfrm>
            <a:off x="10438475" y="457199"/>
            <a:ext cx="987552" cy="471489"/>
          </a:xfrm>
        </p:spPr>
        <p:txBody>
          <a:bodyPr rtlCol="0"/>
          <a:lstStyle>
            <a:defPPr>
              <a:defRPr lang="ru-RU"/>
            </a:defPPr>
          </a:lstStyle>
          <a:p>
            <a:pPr rtl="0"/>
            <a:fld id="{48F63A3B-78C7-47BE-AE5E-E10140E04643}" type="slidenum">
              <a:rPr lang="ru-RU" smtClean="0"/>
              <a:pPr rtl="0"/>
              <a:t>10</a:t>
            </a:fld>
            <a:endParaRPr lang="ru-RU" dirty="0"/>
          </a:p>
        </p:txBody>
      </p:sp>
      <p:pic>
        <p:nvPicPr>
          <p:cNvPr id="15" name="Рисунок 14">
            <a:extLst>
              <a:ext uri="{FF2B5EF4-FFF2-40B4-BE49-F238E27FC236}">
                <a16:creationId xmlns:a16="http://schemas.microsoft.com/office/drawing/2014/main" id="{95D29F39-0F98-4174-921E-A627DE71F3E5}"/>
              </a:ext>
            </a:extLst>
          </p:cNvPr>
          <p:cNvPicPr>
            <a:picLocks noChangeAspect="1"/>
          </p:cNvPicPr>
          <p:nvPr/>
        </p:nvPicPr>
        <p:blipFill>
          <a:blip r:embed="rId4"/>
          <a:stretch>
            <a:fillRect/>
          </a:stretch>
        </p:blipFill>
        <p:spPr>
          <a:xfrm>
            <a:off x="6262688" y="3512908"/>
            <a:ext cx="5929312" cy="3345092"/>
          </a:xfrm>
          <a:prstGeom prst="rect">
            <a:avLst/>
          </a:prstGeom>
        </p:spPr>
      </p:pic>
    </p:spTree>
    <p:extLst>
      <p:ext uri="{BB962C8B-B14F-4D97-AF65-F5344CB8AC3E}">
        <p14:creationId xmlns:p14="http://schemas.microsoft.com/office/powerpoint/2010/main" val="2498021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38D62608-F5E4-7EC0-5EF0-4F988DDDEC5B}"/>
              </a:ext>
            </a:extLst>
          </p:cNvPr>
          <p:cNvSpPr>
            <a:spLocks noGrp="1"/>
          </p:cNvSpPr>
          <p:nvPr>
            <p:ph type="title"/>
          </p:nvPr>
        </p:nvSpPr>
        <p:spPr>
          <a:xfrm>
            <a:off x="1550564" y="593379"/>
            <a:ext cx="9631961" cy="1463641"/>
          </a:xfrm>
        </p:spPr>
        <p:txBody>
          <a:bodyPr rtlCol="0"/>
          <a:lstStyle>
            <a:defPPr>
              <a:defRPr lang="ru-RU"/>
            </a:defPPr>
          </a:lstStyle>
          <a:p>
            <a:r>
              <a:rPr lang="uk-UA" dirty="0"/>
              <a:t>«</a:t>
            </a:r>
            <a:r>
              <a:rPr lang="uk-UA" dirty="0" err="1"/>
              <a:t>Обери</a:t>
            </a:r>
            <a:r>
              <a:rPr lang="uk-UA" dirty="0"/>
              <a:t> професію своєї мрії»</a:t>
            </a:r>
            <a:r>
              <a:rPr lang="uk-UA" dirty="0">
                <a:hlinkClick r:id="rId3"/>
              </a:rPr>
              <a:t> </a:t>
            </a:r>
            <a:endParaRPr lang="ru-RU" dirty="0"/>
          </a:p>
        </p:txBody>
      </p:sp>
      <p:sp>
        <p:nvSpPr>
          <p:cNvPr id="12" name="Объект 3">
            <a:extLst>
              <a:ext uri="{FF2B5EF4-FFF2-40B4-BE49-F238E27FC236}">
                <a16:creationId xmlns:a16="http://schemas.microsoft.com/office/drawing/2014/main" id="{288BD9B8-D6A6-D55A-830D-4D3CC2DC3933}"/>
              </a:ext>
            </a:extLst>
          </p:cNvPr>
          <p:cNvSpPr>
            <a:spLocks noGrp="1"/>
          </p:cNvSpPr>
          <p:nvPr>
            <p:ph sz="half" idx="2"/>
          </p:nvPr>
        </p:nvSpPr>
        <p:spPr>
          <a:xfrm>
            <a:off x="1550564" y="2303028"/>
            <a:ext cx="8742728" cy="3961593"/>
          </a:xfrm>
        </p:spPr>
        <p:txBody>
          <a:bodyPr rtlCol="0">
            <a:normAutofit/>
          </a:bodyPr>
          <a:lstStyle>
            <a:defPPr>
              <a:defRPr lang="ru-RU"/>
            </a:defPPr>
          </a:lstStyle>
          <a:p>
            <a:pPr marL="0" indent="0">
              <a:buNone/>
            </a:pPr>
            <a:endParaRPr lang="uk-UA" dirty="0">
              <a:solidFill>
                <a:schemeClr val="tx1"/>
              </a:solidFill>
            </a:endParaRPr>
          </a:p>
          <a:p>
            <a:pPr marL="0" indent="0">
              <a:buNone/>
            </a:pPr>
            <a:r>
              <a:rPr lang="uk-UA" dirty="0">
                <a:solidFill>
                  <a:schemeClr val="tx1"/>
                </a:solidFill>
              </a:rPr>
              <a:t>Всеукраїнський </a:t>
            </a:r>
            <a:r>
              <a:rPr lang="uk-UA" dirty="0" err="1">
                <a:solidFill>
                  <a:schemeClr val="tx1"/>
                </a:solidFill>
              </a:rPr>
              <a:t>проєкт</a:t>
            </a:r>
            <a:r>
              <a:rPr lang="uk-UA" dirty="0">
                <a:solidFill>
                  <a:schemeClr val="tx1"/>
                </a:solidFill>
              </a:rPr>
              <a:t> з профорієнтації та побудови кар’єри </a:t>
            </a:r>
            <a:r>
              <a:rPr lang="uk-UA" dirty="0">
                <a:hlinkClick r:id="rId3"/>
              </a:rPr>
              <a:t>https://hryoutest.in.ua/about</a:t>
            </a:r>
            <a:endParaRPr lang="ru-RU" dirty="0"/>
          </a:p>
        </p:txBody>
      </p:sp>
      <p:sp>
        <p:nvSpPr>
          <p:cNvPr id="2" name="Номер слайда 1">
            <a:extLst>
              <a:ext uri="{FF2B5EF4-FFF2-40B4-BE49-F238E27FC236}">
                <a16:creationId xmlns:a16="http://schemas.microsoft.com/office/drawing/2014/main" id="{1DCFAD14-1AAA-8CDA-A49B-523FD6C66F35}"/>
              </a:ext>
            </a:extLst>
          </p:cNvPr>
          <p:cNvSpPr>
            <a:spLocks noGrp="1"/>
          </p:cNvSpPr>
          <p:nvPr>
            <p:ph type="sldNum" sz="quarter" idx="10"/>
          </p:nvPr>
        </p:nvSpPr>
        <p:spPr>
          <a:xfrm>
            <a:off x="10438475" y="457199"/>
            <a:ext cx="987552" cy="471489"/>
          </a:xfrm>
        </p:spPr>
        <p:txBody>
          <a:bodyPr rtlCol="0"/>
          <a:lstStyle>
            <a:defPPr>
              <a:defRPr lang="ru-RU"/>
            </a:defPPr>
          </a:lstStyle>
          <a:p>
            <a:pPr rtl="0"/>
            <a:fld id="{48F63A3B-78C7-47BE-AE5E-E10140E04643}" type="slidenum">
              <a:rPr lang="ru-RU" smtClean="0"/>
              <a:pPr rtl="0"/>
              <a:t>11</a:t>
            </a:fld>
            <a:endParaRPr lang="ru-RU" dirty="0"/>
          </a:p>
        </p:txBody>
      </p:sp>
    </p:spTree>
    <p:extLst>
      <p:ext uri="{BB962C8B-B14F-4D97-AF65-F5344CB8AC3E}">
        <p14:creationId xmlns:p14="http://schemas.microsoft.com/office/powerpoint/2010/main" val="3167587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4D22962-3C7F-E480-5C35-7F4860A098E1}"/>
              </a:ext>
            </a:extLst>
          </p:cNvPr>
          <p:cNvSpPr>
            <a:spLocks noGrp="1"/>
          </p:cNvSpPr>
          <p:nvPr>
            <p:ph idx="1"/>
          </p:nvPr>
        </p:nvSpPr>
        <p:spPr>
          <a:xfrm>
            <a:off x="914400" y="2834640"/>
            <a:ext cx="6583680" cy="3207344"/>
          </a:xfrm>
        </p:spPr>
        <p:txBody>
          <a:bodyPr rtlCol="0">
            <a:normAutofit fontScale="92500" lnSpcReduction="20000"/>
          </a:bodyPr>
          <a:lstStyle>
            <a:defPPr>
              <a:defRPr lang="ru-RU"/>
            </a:defPPr>
          </a:lstStyle>
          <a:p>
            <a:r>
              <a:rPr lang="uk-UA" dirty="0">
                <a:solidFill>
                  <a:schemeClr val="tx1"/>
                </a:solidFill>
              </a:rPr>
              <a:t>Національна освітня платформа актуальних знань та навичок, де кожен може безоплатно здобути важливі знання заради власного успіху. На платформі розміщено освітні серіали, що дозволяють українцям відкрити нові кар’єрні можливості та зробити перший крок до нової професії)</a:t>
            </a:r>
            <a:r>
              <a:rPr lang="uk-UA" dirty="0">
                <a:solidFill>
                  <a:schemeClr val="tx1"/>
                </a:solidFill>
                <a:hlinkClick r:id="rId3">
                  <a:extLst>
                    <a:ext uri="{A12FA001-AC4F-418D-AE19-62706E023703}">
                      <ahyp:hlinkClr xmlns:ahyp="http://schemas.microsoft.com/office/drawing/2018/hyperlinkcolor" val="tx"/>
                    </a:ext>
                  </a:extLst>
                </a:hlinkClick>
              </a:rPr>
              <a:t> </a:t>
            </a:r>
            <a:r>
              <a:rPr lang="uk-UA" dirty="0">
                <a:solidFill>
                  <a:srgbClr val="1F2C8F"/>
                </a:solidFill>
                <a:hlinkClick r:id="rId3">
                  <a:extLst>
                    <a:ext uri="{A12FA001-AC4F-418D-AE19-62706E023703}">
                      <ahyp:hlinkClr xmlns:ahyp="http://schemas.microsoft.com/office/drawing/2018/hyperlinkcolor" val="tx"/>
                    </a:ext>
                  </a:extLst>
                </a:hlinkClick>
              </a:rPr>
              <a:t>https://osvita.diia.gov.ua/</a:t>
            </a:r>
            <a:endParaRPr lang="ru-RU" dirty="0"/>
          </a:p>
        </p:txBody>
      </p:sp>
      <p:sp>
        <p:nvSpPr>
          <p:cNvPr id="4" name="Номер слайда 3">
            <a:extLst>
              <a:ext uri="{FF2B5EF4-FFF2-40B4-BE49-F238E27FC236}">
                <a16:creationId xmlns:a16="http://schemas.microsoft.com/office/drawing/2014/main" id="{18D5CFA2-4E67-F157-5FFD-A246307D41F7}"/>
              </a:ext>
            </a:extLst>
          </p:cNvPr>
          <p:cNvSpPr>
            <a:spLocks noGrp="1"/>
          </p:cNvSpPr>
          <p:nvPr>
            <p:ph type="sldNum" sz="quarter" idx="10"/>
          </p:nvPr>
        </p:nvSpPr>
        <p:spPr>
          <a:xfrm>
            <a:off x="10358437" y="457199"/>
            <a:ext cx="1067589" cy="471489"/>
          </a:xfrm>
        </p:spPr>
        <p:txBody>
          <a:bodyPr rtlCol="0"/>
          <a:lstStyle>
            <a:defPPr>
              <a:defRPr lang="ru-RU"/>
            </a:defPPr>
          </a:lstStyle>
          <a:p>
            <a:pPr rtl="0"/>
            <a:fld id="{48F63A3B-78C7-47BE-AE5E-E10140E04643}" type="slidenum">
              <a:rPr lang="ru-RU" smtClean="0"/>
              <a:pPr/>
              <a:t>2</a:t>
            </a:fld>
            <a:endParaRPr lang="ru-RU" dirty="0"/>
          </a:p>
        </p:txBody>
      </p:sp>
      <p:sp>
        <p:nvSpPr>
          <p:cNvPr id="6" name="Заголовок 5">
            <a:extLst>
              <a:ext uri="{FF2B5EF4-FFF2-40B4-BE49-F238E27FC236}">
                <a16:creationId xmlns:a16="http://schemas.microsoft.com/office/drawing/2014/main" id="{C92342FF-73CE-4414-9BD0-B91843C9D913}"/>
              </a:ext>
            </a:extLst>
          </p:cNvPr>
          <p:cNvSpPr>
            <a:spLocks noGrp="1"/>
          </p:cNvSpPr>
          <p:nvPr>
            <p:ph type="title"/>
          </p:nvPr>
        </p:nvSpPr>
        <p:spPr/>
        <p:txBody>
          <a:bodyPr/>
          <a:lstStyle/>
          <a:p>
            <a:r>
              <a:rPr lang="uk-UA" dirty="0">
                <a:latin typeface="Arial" panose="020B0604020202020204" pitchFamily="34" charset="0"/>
                <a:ea typeface="Arial" panose="020B0604020202020204" pitchFamily="34" charset="0"/>
              </a:rPr>
              <a:t>Дія. Освіта </a:t>
            </a:r>
            <a:endParaRPr lang="ru-UA" dirty="0"/>
          </a:p>
        </p:txBody>
      </p:sp>
    </p:spTree>
    <p:extLst>
      <p:ext uri="{BB962C8B-B14F-4D97-AF65-F5344CB8AC3E}">
        <p14:creationId xmlns:p14="http://schemas.microsoft.com/office/powerpoint/2010/main" val="3913219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4EDA75-0988-2AC2-87F8-8DEC83A7B9CA}"/>
              </a:ext>
            </a:extLst>
          </p:cNvPr>
          <p:cNvSpPr>
            <a:spLocks noGrp="1"/>
          </p:cNvSpPr>
          <p:nvPr>
            <p:ph type="title"/>
          </p:nvPr>
        </p:nvSpPr>
        <p:spPr>
          <a:xfrm>
            <a:off x="5702441" y="1061623"/>
            <a:ext cx="5723586" cy="4739104"/>
          </a:xfrm>
        </p:spPr>
        <p:txBody>
          <a:bodyPr rtlCol="0"/>
          <a:lstStyle>
            <a:defPPr>
              <a:defRPr lang="ru-RU"/>
            </a:defPPr>
          </a:lstStyle>
          <a:p>
            <a:r>
              <a:rPr lang="uk-UA" dirty="0"/>
              <a:t>Курси, розміщені на платформі</a:t>
            </a:r>
            <a:br>
              <a:rPr lang="uk-UA" dirty="0"/>
            </a:br>
            <a:r>
              <a:rPr lang="uk-UA" dirty="0"/>
              <a:t> </a:t>
            </a:r>
            <a:r>
              <a:rPr lang="uk-UA" dirty="0" err="1"/>
              <a:t>Profosvita.online</a:t>
            </a:r>
            <a:r>
              <a:rPr lang="uk-UA" dirty="0">
                <a:solidFill>
                  <a:srgbClr val="1F2C8F"/>
                </a:solidFill>
                <a:hlinkClick r:id="rId3">
                  <a:extLst>
                    <a:ext uri="{A12FA001-AC4F-418D-AE19-62706E023703}">
                      <ahyp:hlinkClr xmlns:ahyp="http://schemas.microsoft.com/office/drawing/2018/hyperlinkcolor" val="tx"/>
                    </a:ext>
                  </a:extLst>
                </a:hlinkClick>
              </a:rPr>
              <a:t> </a:t>
            </a:r>
            <a:br>
              <a:rPr lang="uk-UA" dirty="0">
                <a:solidFill>
                  <a:srgbClr val="1F2C8F"/>
                </a:solidFill>
                <a:hlinkClick r:id="rId3">
                  <a:extLst>
                    <a:ext uri="{A12FA001-AC4F-418D-AE19-62706E023703}">
                      <ahyp:hlinkClr xmlns:ahyp="http://schemas.microsoft.com/office/drawing/2018/hyperlinkcolor" val="tx"/>
                    </a:ext>
                  </a:extLst>
                </a:hlinkClick>
              </a:rPr>
            </a:br>
            <a:br>
              <a:rPr lang="uk-UA" dirty="0">
                <a:solidFill>
                  <a:srgbClr val="1F2C8F"/>
                </a:solidFill>
                <a:hlinkClick r:id="rId3">
                  <a:extLst>
                    <a:ext uri="{A12FA001-AC4F-418D-AE19-62706E023703}">
                      <ahyp:hlinkClr xmlns:ahyp="http://schemas.microsoft.com/office/drawing/2018/hyperlinkcolor" val="tx"/>
                    </a:ext>
                  </a:extLst>
                </a:hlinkClick>
              </a:rPr>
            </a:br>
            <a:r>
              <a:rPr lang="uk-UA" sz="1200" dirty="0">
                <a:solidFill>
                  <a:srgbClr val="1F2C8F"/>
                </a:solidFill>
                <a:hlinkClick r:id="rId3">
                  <a:extLst>
                    <a:ext uri="{A12FA001-AC4F-418D-AE19-62706E023703}">
                      <ahyp:hlinkClr xmlns:ahyp="http://schemas.microsoft.com/office/drawing/2018/hyperlinkcolor" val="tx"/>
                    </a:ext>
                  </a:extLst>
                </a:hlinkClick>
              </a:rPr>
              <a:t>https://profosvita.online</a:t>
            </a:r>
            <a:r>
              <a:rPr lang="uk-UA" sz="1200" dirty="0">
                <a:hlinkClick r:id="rId3">
                  <a:extLst>
                    <a:ext uri="{A12FA001-AC4F-418D-AE19-62706E023703}">
                      <ahyp:hlinkClr xmlns:ahyp="http://schemas.microsoft.com/office/drawing/2018/hyperlinkcolor" val="tx"/>
                    </a:ext>
                  </a:extLst>
                </a:hlinkClick>
              </a:rPr>
              <a:t>/</a:t>
            </a:r>
            <a:br>
              <a:rPr lang="uk-UA" sz="1200" dirty="0"/>
            </a:br>
            <a:endParaRPr lang="ru-RU" sz="1200" dirty="0"/>
          </a:p>
        </p:txBody>
      </p:sp>
      <p:pic>
        <p:nvPicPr>
          <p:cNvPr id="6" name="Рисунок 5">
            <a:extLst>
              <a:ext uri="{FF2B5EF4-FFF2-40B4-BE49-F238E27FC236}">
                <a16:creationId xmlns:a16="http://schemas.microsoft.com/office/drawing/2014/main" id="{26C4812A-0E92-490F-B1C4-F508C7004090}"/>
              </a:ext>
            </a:extLst>
          </p:cNvPr>
          <p:cNvPicPr>
            <a:picLocks noGrp="1" noChangeAspect="1"/>
          </p:cNvPicPr>
          <p:nvPr>
            <p:ph type="pic" sz="quarter" idx="11"/>
          </p:nvPr>
        </p:nvPicPr>
        <p:blipFill>
          <a:blip r:embed="rId4"/>
          <a:srcRect l="27588" r="27588"/>
          <a:stretch>
            <a:fillRect/>
          </a:stretch>
        </p:blipFill>
        <p:spPr/>
      </p:pic>
    </p:spTree>
    <p:extLst>
      <p:ext uri="{BB962C8B-B14F-4D97-AF65-F5344CB8AC3E}">
        <p14:creationId xmlns:p14="http://schemas.microsoft.com/office/powerpoint/2010/main" val="2906491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3B219B-7E3A-7E84-6386-37313F0CFB09}"/>
              </a:ext>
            </a:extLst>
          </p:cNvPr>
          <p:cNvSpPr>
            <a:spLocks noGrp="1"/>
          </p:cNvSpPr>
          <p:nvPr>
            <p:ph type="title"/>
          </p:nvPr>
        </p:nvSpPr>
        <p:spPr>
          <a:xfrm>
            <a:off x="914399" y="1057275"/>
            <a:ext cx="6090407" cy="1451033"/>
          </a:xfrm>
        </p:spPr>
        <p:txBody>
          <a:bodyPr rtlCol="0"/>
          <a:lstStyle>
            <a:defPPr>
              <a:defRPr lang="ru-RU"/>
            </a:defPPr>
          </a:lstStyle>
          <a:p>
            <a:r>
              <a:rPr lang="uk-UA" dirty="0"/>
              <a:t>Онлайн курс BIZ-UP</a:t>
            </a:r>
            <a:endParaRPr lang="ru-RU" dirty="0"/>
          </a:p>
        </p:txBody>
      </p:sp>
      <p:sp>
        <p:nvSpPr>
          <p:cNvPr id="3" name="Текст 2">
            <a:extLst>
              <a:ext uri="{FF2B5EF4-FFF2-40B4-BE49-F238E27FC236}">
                <a16:creationId xmlns:a16="http://schemas.microsoft.com/office/drawing/2014/main" id="{A2E339BF-E6D7-DD0E-AF02-6813852EE723}"/>
              </a:ext>
            </a:extLst>
          </p:cNvPr>
          <p:cNvSpPr>
            <a:spLocks noGrp="1"/>
          </p:cNvSpPr>
          <p:nvPr>
            <p:ph idx="1"/>
          </p:nvPr>
        </p:nvSpPr>
        <p:spPr>
          <a:xfrm>
            <a:off x="914400" y="3288484"/>
            <a:ext cx="5259554" cy="2753499"/>
          </a:xfrm>
        </p:spPr>
        <p:txBody>
          <a:bodyPr rtlCol="0">
            <a:normAutofit fontScale="92500"/>
          </a:bodyPr>
          <a:lstStyle>
            <a:defPPr>
              <a:defRPr lang="ru-RU"/>
            </a:defPPr>
          </a:lstStyle>
          <a:p>
            <a:r>
              <a:rPr lang="uk-UA" dirty="0">
                <a:solidFill>
                  <a:schemeClr val="tx1"/>
                </a:solidFill>
              </a:rPr>
              <a:t>Навички підприємництва для молоді (розроблено спеціально для молодих людей від 18 до 24 років, які не мають спеціальної підготовки у галузі  підприємництва, але розглядають бізнес чи </a:t>
            </a:r>
            <a:r>
              <a:rPr lang="uk-UA" dirty="0" err="1">
                <a:solidFill>
                  <a:schemeClr val="tx1"/>
                </a:solidFill>
              </a:rPr>
              <a:t>самозайнятість</a:t>
            </a:r>
            <a:r>
              <a:rPr lang="uk-UA" dirty="0">
                <a:solidFill>
                  <a:schemeClr val="tx1"/>
                </a:solidFill>
              </a:rPr>
              <a:t> як один із варіантів).</a:t>
            </a:r>
            <a:r>
              <a:rPr lang="uk-UA" dirty="0">
                <a:solidFill>
                  <a:schemeClr val="tx1"/>
                </a:solidFill>
                <a:hlinkClick r:id="rId3">
                  <a:extLst>
                    <a:ext uri="{A12FA001-AC4F-418D-AE19-62706E023703}">
                      <ahyp:hlinkClr xmlns:ahyp="http://schemas.microsoft.com/office/drawing/2018/hyperlinkcolor" val="tx"/>
                    </a:ext>
                  </a:extLst>
                </a:hlinkClick>
              </a:rPr>
              <a:t> </a:t>
            </a:r>
            <a:r>
              <a:rPr lang="uk-UA" dirty="0">
                <a:solidFill>
                  <a:srgbClr val="1F2C8F"/>
                </a:solidFill>
                <a:hlinkClick r:id="rId3">
                  <a:extLst>
                    <a:ext uri="{A12FA001-AC4F-418D-AE19-62706E023703}">
                      <ahyp:hlinkClr xmlns:ahyp="http://schemas.microsoft.com/office/drawing/2018/hyperlinkcolor" val="tx"/>
                    </a:ext>
                  </a:extLst>
                </a:hlinkClick>
              </a:rPr>
              <a:t>https://profosvita.online/.../course-v1:Profosvita.../about</a:t>
            </a:r>
            <a:endParaRPr lang="ru-UA" dirty="0"/>
          </a:p>
          <a:p>
            <a:pPr rtl="0"/>
            <a:endParaRPr lang="ru-RU" dirty="0"/>
          </a:p>
        </p:txBody>
      </p:sp>
      <p:pic>
        <p:nvPicPr>
          <p:cNvPr id="12" name="Рисунок 11">
            <a:extLst>
              <a:ext uri="{FF2B5EF4-FFF2-40B4-BE49-F238E27FC236}">
                <a16:creationId xmlns:a16="http://schemas.microsoft.com/office/drawing/2014/main" id="{ABFC3F01-7BCB-465E-8E87-680E7F94542D}"/>
              </a:ext>
            </a:extLst>
          </p:cNvPr>
          <p:cNvPicPr>
            <a:picLocks noGrp="1" noChangeAspect="1"/>
          </p:cNvPicPr>
          <p:nvPr>
            <p:ph type="pic" sz="quarter" idx="11"/>
          </p:nvPr>
        </p:nvPicPr>
        <p:blipFill>
          <a:blip r:embed="rId4"/>
          <a:srcRect l="30916" r="30916"/>
          <a:stretch>
            <a:fillRect/>
          </a:stretch>
        </p:blipFill>
        <p:spPr>
          <a:xfrm>
            <a:off x="7573585" y="410780"/>
            <a:ext cx="4344695" cy="6447220"/>
          </a:xfrm>
        </p:spPr>
      </p:pic>
    </p:spTree>
    <p:extLst>
      <p:ext uri="{BB962C8B-B14F-4D97-AF65-F5344CB8AC3E}">
        <p14:creationId xmlns:p14="http://schemas.microsoft.com/office/powerpoint/2010/main" val="2952923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5E8954-9BCB-7FD9-A210-38DC54382D45}"/>
              </a:ext>
            </a:extLst>
          </p:cNvPr>
          <p:cNvSpPr>
            <a:spLocks noGrp="1"/>
          </p:cNvSpPr>
          <p:nvPr>
            <p:ph type="title"/>
          </p:nvPr>
        </p:nvSpPr>
        <p:spPr>
          <a:xfrm>
            <a:off x="3460564" y="457199"/>
            <a:ext cx="7965461" cy="1594239"/>
          </a:xfrm>
        </p:spPr>
        <p:txBody>
          <a:bodyPr rtlCol="0"/>
          <a:lstStyle>
            <a:defPPr>
              <a:defRPr lang="ru-RU"/>
            </a:defPPr>
          </a:lstStyle>
          <a:p>
            <a:r>
              <a:rPr lang="uk-UA" dirty="0"/>
              <a:t>        Навчальна гра «Працевлаштування без     фільтрів» </a:t>
            </a:r>
            <a:endParaRPr lang="ru-RU" dirty="0"/>
          </a:p>
        </p:txBody>
      </p:sp>
      <p:sp>
        <p:nvSpPr>
          <p:cNvPr id="3" name="Объект 2">
            <a:extLst>
              <a:ext uri="{FF2B5EF4-FFF2-40B4-BE49-F238E27FC236}">
                <a16:creationId xmlns:a16="http://schemas.microsoft.com/office/drawing/2014/main" id="{75111C33-898C-4414-4665-5136EB6FC126}"/>
              </a:ext>
            </a:extLst>
          </p:cNvPr>
          <p:cNvSpPr>
            <a:spLocks noGrp="1"/>
          </p:cNvSpPr>
          <p:nvPr>
            <p:ph sz="half" idx="2"/>
          </p:nvPr>
        </p:nvSpPr>
        <p:spPr>
          <a:xfrm>
            <a:off x="3460565" y="2303029"/>
            <a:ext cx="7965460" cy="3497698"/>
          </a:xfrm>
        </p:spPr>
        <p:txBody>
          <a:bodyPr rtlCol="0"/>
          <a:lstStyle>
            <a:defPPr>
              <a:defRPr lang="ru-RU"/>
            </a:defPPr>
          </a:lstStyle>
          <a:p>
            <a:pPr marL="0" indent="0">
              <a:buNone/>
            </a:pPr>
            <a:r>
              <a:rPr lang="uk-UA" dirty="0">
                <a:solidFill>
                  <a:schemeClr val="tx1"/>
                </a:solidFill>
              </a:rPr>
              <a:t>Це гра про те, як знайти роботу з хорошими умовами праці, як розпізнати непорядного роботодавця, як зрозуміти, чи тобі пропонують чесні та безпечні умови працевлаштування. Під час проходження гри можна ознайомитися із типовими ситуаціями, які трапляються на робочих місцях, при прийомі на роботу, у разі хвороби, на лікарняному. Гравець отримує базові знання та навички, які знадобляться для захисту своїх трудових прав, для переговорів з роботодавцями, дізнається, якими мають бути умови праці, безпека праці, як оплачується робота, як вчиняти у кризових ситуаціях на роботі, навіть без досвіду роботи</a:t>
            </a:r>
            <a:r>
              <a:rPr lang="uk-UA" dirty="0">
                <a:solidFill>
                  <a:schemeClr val="tx1"/>
                </a:solidFill>
                <a:hlinkClick r:id="rId3">
                  <a:extLst>
                    <a:ext uri="{A12FA001-AC4F-418D-AE19-62706E023703}">
                      <ahyp:hlinkClr xmlns:ahyp="http://schemas.microsoft.com/office/drawing/2018/hyperlinkcolor" val="tx"/>
                    </a:ext>
                  </a:extLst>
                </a:hlinkClick>
              </a:rPr>
              <a:t> </a:t>
            </a:r>
            <a:r>
              <a:rPr lang="uk-UA" dirty="0">
                <a:solidFill>
                  <a:srgbClr val="1F2C8F"/>
                </a:solidFill>
                <a:hlinkClick r:id="rId3">
                  <a:extLst>
                    <a:ext uri="{A12FA001-AC4F-418D-AE19-62706E023703}">
                      <ahyp:hlinkClr xmlns:ahyp="http://schemas.microsoft.com/office/drawing/2018/hyperlinkcolor" val="tx"/>
                    </a:ext>
                  </a:extLst>
                </a:hlinkClick>
              </a:rPr>
              <a:t>https://profosvita.online/.../course-v1:Profosvita.../about</a:t>
            </a:r>
            <a:endParaRPr lang="ru-RU" dirty="0"/>
          </a:p>
        </p:txBody>
      </p:sp>
      <p:sp>
        <p:nvSpPr>
          <p:cNvPr id="23" name="Номер слайда 22">
            <a:extLst>
              <a:ext uri="{FF2B5EF4-FFF2-40B4-BE49-F238E27FC236}">
                <a16:creationId xmlns:a16="http://schemas.microsoft.com/office/drawing/2014/main" id="{94FF72B7-0438-3641-5939-75128934B0DF}"/>
              </a:ext>
            </a:extLst>
          </p:cNvPr>
          <p:cNvSpPr>
            <a:spLocks noGrp="1"/>
          </p:cNvSpPr>
          <p:nvPr>
            <p:ph type="sldNum" sz="quarter" idx="10"/>
          </p:nvPr>
        </p:nvSpPr>
        <p:spPr>
          <a:xfrm>
            <a:off x="10358437" y="457199"/>
            <a:ext cx="1067589" cy="471489"/>
          </a:xfrm>
        </p:spPr>
        <p:txBody>
          <a:bodyPr rtlCol="0"/>
          <a:lstStyle>
            <a:defPPr>
              <a:defRPr lang="ru-RU"/>
            </a:defPPr>
          </a:lstStyle>
          <a:p>
            <a:pPr rtl="0"/>
            <a:fld id="{48F63A3B-78C7-47BE-AE5E-E10140E04643}" type="slidenum">
              <a:rPr lang="ru-RU" smtClean="0"/>
              <a:pPr/>
              <a:t>5</a:t>
            </a:fld>
            <a:endParaRPr lang="ru-RU" dirty="0"/>
          </a:p>
        </p:txBody>
      </p:sp>
    </p:spTree>
    <p:extLst>
      <p:ext uri="{BB962C8B-B14F-4D97-AF65-F5344CB8AC3E}">
        <p14:creationId xmlns:p14="http://schemas.microsoft.com/office/powerpoint/2010/main" val="685681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8A34A6-22BC-27A4-2C79-EE98A4943B14}"/>
              </a:ext>
            </a:extLst>
          </p:cNvPr>
          <p:cNvSpPr>
            <a:spLocks noGrp="1"/>
          </p:cNvSpPr>
          <p:nvPr>
            <p:ph type="title"/>
          </p:nvPr>
        </p:nvSpPr>
        <p:spPr>
          <a:xfrm>
            <a:off x="914399" y="-117446"/>
            <a:ext cx="7796464" cy="2424417"/>
          </a:xfrm>
        </p:spPr>
        <p:txBody>
          <a:bodyPr rtlCol="0"/>
          <a:lstStyle>
            <a:defPPr>
              <a:defRPr lang="ru-RU"/>
            </a:defPPr>
          </a:lstStyle>
          <a:p>
            <a:br>
              <a:rPr lang="uk-UA" dirty="0"/>
            </a:br>
            <a:br>
              <a:rPr lang="uk-UA" dirty="0"/>
            </a:br>
            <a:br>
              <a:rPr lang="uk-UA" dirty="0"/>
            </a:br>
            <a:br>
              <a:rPr lang="uk-UA" dirty="0"/>
            </a:br>
            <a:r>
              <a:rPr lang="uk-UA" dirty="0"/>
              <a:t>Онлайн курс «Новітні технології для навчання і успіху впродовж життя (</a:t>
            </a:r>
            <a:r>
              <a:rPr lang="uk-UA" dirty="0">
                <a:hlinkClick r:id="rId3"/>
              </a:rPr>
              <a:t>#</a:t>
            </a:r>
            <a:r>
              <a:rPr lang="uk-UA" dirty="0" err="1">
                <a:hlinkClick r:id="rId3"/>
              </a:rPr>
              <a:t>EmTech</a:t>
            </a:r>
            <a:r>
              <a:rPr lang="uk-UA" dirty="0"/>
              <a:t>)» </a:t>
            </a:r>
            <a:endParaRPr lang="ru-RU" dirty="0"/>
          </a:p>
        </p:txBody>
      </p:sp>
      <p:sp>
        <p:nvSpPr>
          <p:cNvPr id="3" name="Номер слайда 2">
            <a:extLst>
              <a:ext uri="{FF2B5EF4-FFF2-40B4-BE49-F238E27FC236}">
                <a16:creationId xmlns:a16="http://schemas.microsoft.com/office/drawing/2014/main" id="{7267C004-8B72-C872-98FB-00A2A584D055}"/>
              </a:ext>
            </a:extLst>
          </p:cNvPr>
          <p:cNvSpPr>
            <a:spLocks noGrp="1"/>
          </p:cNvSpPr>
          <p:nvPr>
            <p:ph type="sldNum" sz="quarter" idx="10"/>
          </p:nvPr>
        </p:nvSpPr>
        <p:spPr>
          <a:xfrm flipH="1">
            <a:off x="11426025" y="687897"/>
            <a:ext cx="45719" cy="240791"/>
          </a:xfrm>
        </p:spPr>
        <p:txBody>
          <a:bodyPr rtlCol="0"/>
          <a:lstStyle>
            <a:defPPr>
              <a:defRPr lang="ru-RU"/>
            </a:defPPr>
          </a:lstStyle>
          <a:p>
            <a:pPr rtl="0"/>
            <a:fld id="{48F63A3B-78C7-47BE-AE5E-E10140E04643}" type="slidenum">
              <a:rPr lang="ru-RU" smtClean="0"/>
              <a:pPr rtl="0"/>
              <a:t>6</a:t>
            </a:fld>
            <a:endParaRPr lang="ru-RU" dirty="0"/>
          </a:p>
        </p:txBody>
      </p:sp>
      <p:sp>
        <p:nvSpPr>
          <p:cNvPr id="16" name="Объект 4">
            <a:extLst>
              <a:ext uri="{FF2B5EF4-FFF2-40B4-BE49-F238E27FC236}">
                <a16:creationId xmlns:a16="http://schemas.microsoft.com/office/drawing/2014/main" id="{AEF9954A-E263-8A7E-58B1-4D03F7D1BD9B}"/>
              </a:ext>
            </a:extLst>
          </p:cNvPr>
          <p:cNvSpPr>
            <a:spLocks noGrp="1"/>
          </p:cNvSpPr>
          <p:nvPr>
            <p:ph sz="half" idx="2"/>
          </p:nvPr>
        </p:nvSpPr>
        <p:spPr>
          <a:xfrm>
            <a:off x="461394" y="3103926"/>
            <a:ext cx="7986320" cy="3363985"/>
          </a:xfrm>
        </p:spPr>
        <p:txBody>
          <a:bodyPr rtlCol="0">
            <a:normAutofit/>
          </a:bodyPr>
          <a:lstStyle>
            <a:defPPr>
              <a:defRPr lang="ru-RU"/>
            </a:defPPr>
          </a:lstStyle>
          <a:p>
            <a:r>
              <a:rPr lang="uk-UA" dirty="0">
                <a:solidFill>
                  <a:schemeClr val="tx1"/>
                </a:solidFill>
              </a:rPr>
              <a:t>Це ресурс у відкритому доступі, який пропонує можливість особистісного та професійного зростання шляхом навчання впродовж життя. Він ґрунтується на концепціях «навчання впродовж життя» та «4C навичок ХХІ століття», які включають комунікацію, співпрацю, креативність і критичне мислення (</a:t>
            </a:r>
            <a:r>
              <a:rPr lang="uk-UA" dirty="0" err="1">
                <a:solidFill>
                  <a:schemeClr val="tx1"/>
                </a:solidFill>
              </a:rPr>
              <a:t>Communication</a:t>
            </a:r>
            <a:r>
              <a:rPr lang="uk-UA" dirty="0">
                <a:solidFill>
                  <a:schemeClr val="tx1"/>
                </a:solidFill>
              </a:rPr>
              <a:t>, </a:t>
            </a:r>
            <a:r>
              <a:rPr lang="uk-UA" dirty="0" err="1">
                <a:solidFill>
                  <a:schemeClr val="tx1"/>
                </a:solidFill>
              </a:rPr>
              <a:t>Collaboration</a:t>
            </a:r>
            <a:r>
              <a:rPr lang="uk-UA" dirty="0">
                <a:solidFill>
                  <a:schemeClr val="tx1"/>
                </a:solidFill>
              </a:rPr>
              <a:t>, </a:t>
            </a:r>
            <a:r>
              <a:rPr lang="uk-UA" dirty="0" err="1">
                <a:solidFill>
                  <a:schemeClr val="tx1"/>
                </a:solidFill>
              </a:rPr>
              <a:t>Creativity</a:t>
            </a:r>
            <a:r>
              <a:rPr lang="uk-UA" dirty="0">
                <a:solidFill>
                  <a:schemeClr val="tx1"/>
                </a:solidFill>
              </a:rPr>
              <a:t>, </a:t>
            </a:r>
            <a:r>
              <a:rPr lang="uk-UA" dirty="0" err="1">
                <a:solidFill>
                  <a:schemeClr val="tx1"/>
                </a:solidFill>
              </a:rPr>
              <a:t>Critical</a:t>
            </a:r>
            <a:r>
              <a:rPr lang="uk-UA" dirty="0">
                <a:solidFill>
                  <a:schemeClr val="tx1"/>
                </a:solidFill>
              </a:rPr>
              <a:t> </a:t>
            </a:r>
            <a:r>
              <a:rPr lang="uk-UA" dirty="0" err="1">
                <a:solidFill>
                  <a:schemeClr val="tx1"/>
                </a:solidFill>
              </a:rPr>
              <a:t>Thinking</a:t>
            </a:r>
            <a:r>
              <a:rPr lang="uk-UA" dirty="0">
                <a:solidFill>
                  <a:schemeClr val="tx1"/>
                </a:solidFill>
              </a:rPr>
              <a:t>).</a:t>
            </a:r>
            <a:r>
              <a:rPr lang="uk-UA" dirty="0">
                <a:solidFill>
                  <a:schemeClr val="tx1"/>
                </a:solidFill>
                <a:hlinkClick r:id="rId4">
                  <a:extLst>
                    <a:ext uri="{A12FA001-AC4F-418D-AE19-62706E023703}">
                      <ahyp:hlinkClr xmlns:ahyp="http://schemas.microsoft.com/office/drawing/2018/hyperlinkcolor" val="tx"/>
                    </a:ext>
                  </a:extLst>
                </a:hlinkClick>
              </a:rPr>
              <a:t> </a:t>
            </a:r>
            <a:r>
              <a:rPr lang="uk-UA" dirty="0">
                <a:solidFill>
                  <a:srgbClr val="1F2C8F"/>
                </a:solidFill>
                <a:hlinkClick r:id="rId4">
                  <a:extLst>
                    <a:ext uri="{A12FA001-AC4F-418D-AE19-62706E023703}">
                      <ahyp:hlinkClr xmlns:ahyp="http://schemas.microsoft.com/office/drawing/2018/hyperlinkcolor" val="tx"/>
                    </a:ext>
                  </a:extLst>
                </a:hlinkClick>
              </a:rPr>
              <a:t>https://profosvita.online/.../course-v1:Profosvita.../about</a:t>
            </a:r>
            <a:endParaRPr lang="ru-UA" dirty="0"/>
          </a:p>
          <a:p>
            <a:pPr rtl="0"/>
            <a:endParaRPr lang="ru-RU" dirty="0"/>
          </a:p>
        </p:txBody>
      </p:sp>
      <p:pic>
        <p:nvPicPr>
          <p:cNvPr id="5" name="Рисунок 4">
            <a:extLst>
              <a:ext uri="{FF2B5EF4-FFF2-40B4-BE49-F238E27FC236}">
                <a16:creationId xmlns:a16="http://schemas.microsoft.com/office/drawing/2014/main" id="{E21DC18B-70F8-4B06-94B5-5B4B5AB337CE}"/>
              </a:ext>
            </a:extLst>
          </p:cNvPr>
          <p:cNvPicPr>
            <a:picLocks noChangeAspect="1"/>
          </p:cNvPicPr>
          <p:nvPr/>
        </p:nvPicPr>
        <p:blipFill>
          <a:blip r:embed="rId5"/>
          <a:stretch>
            <a:fillRect/>
          </a:stretch>
        </p:blipFill>
        <p:spPr>
          <a:xfrm>
            <a:off x="9129713" y="571500"/>
            <a:ext cx="3018890" cy="5357813"/>
          </a:xfrm>
          <a:prstGeom prst="rect">
            <a:avLst/>
          </a:prstGeom>
        </p:spPr>
      </p:pic>
    </p:spTree>
    <p:extLst>
      <p:ext uri="{BB962C8B-B14F-4D97-AF65-F5344CB8AC3E}">
        <p14:creationId xmlns:p14="http://schemas.microsoft.com/office/powerpoint/2010/main" val="2468595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3D55F2D4-C20E-BEBC-1CCF-4449B0456A7E}"/>
              </a:ext>
            </a:extLst>
          </p:cNvPr>
          <p:cNvSpPr>
            <a:spLocks noGrp="1"/>
          </p:cNvSpPr>
          <p:nvPr>
            <p:ph type="title"/>
          </p:nvPr>
        </p:nvSpPr>
        <p:spPr>
          <a:xfrm>
            <a:off x="914401" y="-83890"/>
            <a:ext cx="7155402" cy="2676087"/>
          </a:xfrm>
        </p:spPr>
        <p:txBody>
          <a:bodyPr rtlCol="0"/>
          <a:lstStyle>
            <a:defPPr>
              <a:defRPr lang="ru-RU"/>
            </a:defPPr>
          </a:lstStyle>
          <a:p>
            <a:r>
              <a:rPr lang="uk-UA" dirty="0"/>
              <a:t>Соціальний інноваційний </a:t>
            </a:r>
            <a:r>
              <a:rPr lang="uk-UA" dirty="0" err="1"/>
              <a:t>проєкт</a:t>
            </a:r>
            <a:r>
              <a:rPr lang="uk-UA" dirty="0"/>
              <a:t> "Освітній ХАБ міста Києва” </a:t>
            </a:r>
            <a:endParaRPr lang="ru-RU" dirty="0"/>
          </a:p>
        </p:txBody>
      </p:sp>
      <p:sp>
        <p:nvSpPr>
          <p:cNvPr id="14" name="Объект 7">
            <a:extLst>
              <a:ext uri="{FF2B5EF4-FFF2-40B4-BE49-F238E27FC236}">
                <a16:creationId xmlns:a16="http://schemas.microsoft.com/office/drawing/2014/main" id="{749C7CD1-A9AA-49E3-6734-AD9546F2DF5B}"/>
              </a:ext>
            </a:extLst>
          </p:cNvPr>
          <p:cNvSpPr>
            <a:spLocks noGrp="1"/>
          </p:cNvSpPr>
          <p:nvPr>
            <p:ph sz="half" idx="15"/>
          </p:nvPr>
        </p:nvSpPr>
        <p:spPr>
          <a:xfrm>
            <a:off x="914399" y="2667699"/>
            <a:ext cx="7399091" cy="3779139"/>
          </a:xfrm>
        </p:spPr>
        <p:txBody>
          <a:bodyPr rtlCol="0">
            <a:normAutofit/>
          </a:bodyPr>
          <a:lstStyle>
            <a:defPPr>
              <a:defRPr lang="ru-RU"/>
            </a:defPPr>
          </a:lstStyle>
          <a:p>
            <a:pPr marL="0" indent="0">
              <a:buNone/>
            </a:pPr>
            <a:r>
              <a:rPr lang="uk-UA" dirty="0">
                <a:solidFill>
                  <a:schemeClr val="tx1"/>
                </a:solidFill>
              </a:rPr>
              <a:t>Розвиває навичку «Навчання Протягом Життя» (</a:t>
            </a:r>
            <a:r>
              <a:rPr lang="uk-UA" dirty="0" err="1">
                <a:solidFill>
                  <a:schemeClr val="tx1"/>
                </a:solidFill>
              </a:rPr>
              <a:t>Life</a:t>
            </a:r>
            <a:r>
              <a:rPr lang="uk-UA" dirty="0">
                <a:solidFill>
                  <a:schemeClr val="tx1"/>
                </a:solidFill>
              </a:rPr>
              <a:t> </a:t>
            </a:r>
            <a:r>
              <a:rPr lang="uk-UA" dirty="0" err="1">
                <a:solidFill>
                  <a:schemeClr val="tx1"/>
                </a:solidFill>
              </a:rPr>
              <a:t>Long</a:t>
            </a:r>
            <a:r>
              <a:rPr lang="uk-UA" dirty="0">
                <a:solidFill>
                  <a:schemeClr val="tx1"/>
                </a:solidFill>
              </a:rPr>
              <a:t> </a:t>
            </a:r>
            <a:r>
              <a:rPr lang="uk-UA" dirty="0" err="1">
                <a:solidFill>
                  <a:schemeClr val="tx1"/>
                </a:solidFill>
              </a:rPr>
              <a:t>Learning</a:t>
            </a:r>
            <a:r>
              <a:rPr lang="uk-UA" dirty="0">
                <a:solidFill>
                  <a:schemeClr val="tx1"/>
                </a:solidFill>
              </a:rPr>
              <a:t>). Розроблені </a:t>
            </a:r>
            <a:r>
              <a:rPr lang="uk-UA" dirty="0" err="1">
                <a:solidFill>
                  <a:schemeClr val="tx1"/>
                </a:solidFill>
              </a:rPr>
              <a:t>відеокурси</a:t>
            </a:r>
            <a:r>
              <a:rPr lang="uk-UA" dirty="0">
                <a:solidFill>
                  <a:schemeClr val="tx1"/>
                </a:solidFill>
              </a:rPr>
              <a:t> про десятки професій (від держслужбовця до </a:t>
            </a:r>
            <a:r>
              <a:rPr lang="uk-UA" dirty="0" err="1">
                <a:solidFill>
                  <a:schemeClr val="tx1"/>
                </a:solidFill>
              </a:rPr>
              <a:t>фандрейзера</a:t>
            </a:r>
            <a:r>
              <a:rPr lang="uk-UA" dirty="0">
                <a:solidFill>
                  <a:schemeClr val="tx1"/>
                </a:solidFill>
              </a:rPr>
              <a:t> )</a:t>
            </a:r>
          </a:p>
          <a:p>
            <a:pPr marL="0" indent="0">
              <a:buNone/>
            </a:pPr>
            <a:r>
              <a:rPr lang="uk-UA" dirty="0">
                <a:solidFill>
                  <a:schemeClr val="tx1"/>
                </a:solidFill>
                <a:hlinkClick r:id="rId3">
                  <a:extLst>
                    <a:ext uri="{A12FA001-AC4F-418D-AE19-62706E023703}">
                      <ahyp:hlinkClr xmlns:ahyp="http://schemas.microsoft.com/office/drawing/2018/hyperlinkcolor" val="tx"/>
                    </a:ext>
                  </a:extLst>
                </a:hlinkClick>
              </a:rPr>
              <a:t> </a:t>
            </a:r>
            <a:r>
              <a:rPr lang="uk-UA" dirty="0">
                <a:solidFill>
                  <a:srgbClr val="1F2C8F"/>
                </a:solidFill>
                <a:hlinkClick r:id="rId3">
                  <a:extLst>
                    <a:ext uri="{A12FA001-AC4F-418D-AE19-62706E023703}">
                      <ahyp:hlinkClr xmlns:ahyp="http://schemas.microsoft.com/office/drawing/2018/hyperlinkcolor" val="tx"/>
                    </a:ext>
                  </a:extLst>
                </a:hlinkClick>
              </a:rPr>
              <a:t>https://eduhub.in.ua/category-course/oberi-profesiyu</a:t>
            </a:r>
            <a:endParaRPr lang="ru-UA" dirty="0"/>
          </a:p>
          <a:p>
            <a:pPr rtl="0"/>
            <a:endParaRPr lang="ru-RU" dirty="0"/>
          </a:p>
        </p:txBody>
      </p:sp>
      <p:sp>
        <p:nvSpPr>
          <p:cNvPr id="4" name="Номер слайда 3">
            <a:extLst>
              <a:ext uri="{FF2B5EF4-FFF2-40B4-BE49-F238E27FC236}">
                <a16:creationId xmlns:a16="http://schemas.microsoft.com/office/drawing/2014/main" id="{C82CE1B8-1C92-D6D2-444B-652DB90E86D1}"/>
              </a:ext>
            </a:extLst>
          </p:cNvPr>
          <p:cNvSpPr>
            <a:spLocks noGrp="1"/>
          </p:cNvSpPr>
          <p:nvPr>
            <p:ph type="sldNum" sz="quarter" idx="10"/>
          </p:nvPr>
        </p:nvSpPr>
        <p:spPr>
          <a:xfrm>
            <a:off x="10358437" y="457199"/>
            <a:ext cx="1067589" cy="471489"/>
          </a:xfrm>
        </p:spPr>
        <p:txBody>
          <a:bodyPr rtlCol="0"/>
          <a:lstStyle>
            <a:defPPr>
              <a:defRPr lang="ru-RU"/>
            </a:defPPr>
          </a:lstStyle>
          <a:p>
            <a:pPr rtl="0"/>
            <a:fld id="{48F63A3B-78C7-47BE-AE5E-E10140E04643}" type="slidenum">
              <a:rPr lang="ru-RU" smtClean="0"/>
              <a:pPr rtl="0"/>
              <a:t>7</a:t>
            </a:fld>
            <a:endParaRPr lang="ru-RU" dirty="0"/>
          </a:p>
        </p:txBody>
      </p:sp>
      <p:pic>
        <p:nvPicPr>
          <p:cNvPr id="22" name="Рисунок 21">
            <a:extLst>
              <a:ext uri="{FF2B5EF4-FFF2-40B4-BE49-F238E27FC236}">
                <a16:creationId xmlns:a16="http://schemas.microsoft.com/office/drawing/2014/main" id="{045505EC-D1DF-4FCC-9344-D116FF5BC581}"/>
              </a:ext>
            </a:extLst>
          </p:cNvPr>
          <p:cNvPicPr>
            <a:picLocks noGrp="1" noChangeAspect="1"/>
          </p:cNvPicPr>
          <p:nvPr>
            <p:ph type="pic" sz="quarter" idx="14"/>
          </p:nvPr>
        </p:nvPicPr>
        <p:blipFill>
          <a:blip r:embed="rId4"/>
          <a:srcRect l="31902" r="31902"/>
          <a:stretch>
            <a:fillRect/>
          </a:stretch>
        </p:blipFill>
        <p:spPr>
          <a:xfrm>
            <a:off x="8989455" y="965393"/>
            <a:ext cx="3202545" cy="5892607"/>
          </a:xfrm>
        </p:spPr>
      </p:pic>
    </p:spTree>
    <p:extLst>
      <p:ext uri="{BB962C8B-B14F-4D97-AF65-F5344CB8AC3E}">
        <p14:creationId xmlns:p14="http://schemas.microsoft.com/office/powerpoint/2010/main" val="1941619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9443EC8A-1733-CCF7-081F-EB4667CB3285}"/>
              </a:ext>
            </a:extLst>
          </p:cNvPr>
          <p:cNvSpPr>
            <a:spLocks noGrp="1"/>
          </p:cNvSpPr>
          <p:nvPr>
            <p:ph type="title"/>
          </p:nvPr>
        </p:nvSpPr>
        <p:spPr>
          <a:xfrm>
            <a:off x="914400" y="1057274"/>
            <a:ext cx="7843837" cy="1012782"/>
          </a:xfrm>
        </p:spPr>
        <p:txBody>
          <a:bodyPr rtlCol="0"/>
          <a:lstStyle>
            <a:defPPr>
              <a:defRPr lang="ru-RU"/>
            </a:defPPr>
          </a:lstStyle>
          <a:p>
            <a:r>
              <a:rPr lang="uk-UA" dirty="0"/>
              <a:t>Онлайн-платформа </a:t>
            </a:r>
            <a:r>
              <a:rPr lang="uk-UA" dirty="0" err="1"/>
              <a:t>Career</a:t>
            </a:r>
            <a:r>
              <a:rPr lang="uk-UA" dirty="0"/>
              <a:t> </a:t>
            </a:r>
            <a:r>
              <a:rPr lang="uk-UA" dirty="0" err="1"/>
              <a:t>Hub</a:t>
            </a:r>
            <a:r>
              <a:rPr lang="uk-UA" dirty="0"/>
              <a:t> </a:t>
            </a:r>
            <a:endParaRPr lang="ru-RU" dirty="0"/>
          </a:p>
        </p:txBody>
      </p:sp>
      <p:sp>
        <p:nvSpPr>
          <p:cNvPr id="4" name="Объект 3">
            <a:extLst>
              <a:ext uri="{FF2B5EF4-FFF2-40B4-BE49-F238E27FC236}">
                <a16:creationId xmlns:a16="http://schemas.microsoft.com/office/drawing/2014/main" id="{ACE55D3D-AA24-CF53-6679-29B3C83F7646}"/>
              </a:ext>
            </a:extLst>
          </p:cNvPr>
          <p:cNvSpPr>
            <a:spLocks noGrp="1"/>
          </p:cNvSpPr>
          <p:nvPr>
            <p:ph idx="13"/>
          </p:nvPr>
        </p:nvSpPr>
        <p:spPr>
          <a:xfrm>
            <a:off x="914400" y="2331791"/>
            <a:ext cx="6714309" cy="3721817"/>
          </a:xfrm>
        </p:spPr>
        <p:txBody>
          <a:bodyPr rtlCol="0"/>
          <a:lstStyle>
            <a:defPPr>
              <a:defRPr lang="ru-RU"/>
            </a:defPPr>
          </a:lstStyle>
          <a:p>
            <a:r>
              <a:rPr lang="uk-UA" dirty="0">
                <a:solidFill>
                  <a:schemeClr val="tx1"/>
                </a:solidFill>
              </a:rPr>
              <a:t>Планування кар’єри та працевлаштування молоді (інформація про професії та галузі, анонси корисних заходів та подій, програми та конкурси, корисні статті та поради, каталог вакансій та можливостей для старту кар’єри)</a:t>
            </a:r>
            <a:r>
              <a:rPr lang="uk-UA" dirty="0">
                <a:solidFill>
                  <a:schemeClr val="tx1"/>
                </a:solidFill>
                <a:hlinkClick r:id="rId3">
                  <a:extLst>
                    <a:ext uri="{A12FA001-AC4F-418D-AE19-62706E023703}">
                      <ahyp:hlinkClr xmlns:ahyp="http://schemas.microsoft.com/office/drawing/2018/hyperlinkcolor" val="tx"/>
                    </a:ext>
                  </a:extLst>
                </a:hlinkClick>
              </a:rPr>
              <a:t> </a:t>
            </a:r>
            <a:r>
              <a:rPr lang="uk-UA" dirty="0">
                <a:solidFill>
                  <a:srgbClr val="1F2C8F"/>
                </a:solidFill>
                <a:hlinkClick r:id="rId3">
                  <a:extLst>
                    <a:ext uri="{A12FA001-AC4F-418D-AE19-62706E023703}">
                      <ahyp:hlinkClr xmlns:ahyp="http://schemas.microsoft.com/office/drawing/2018/hyperlinkcolor" val="tx"/>
                    </a:ext>
                  </a:extLst>
                </a:hlinkClick>
              </a:rPr>
              <a:t>https://careerhub.in.ua/</a:t>
            </a:r>
            <a:endParaRPr lang="ru-RU" dirty="0"/>
          </a:p>
        </p:txBody>
      </p:sp>
      <p:sp>
        <p:nvSpPr>
          <p:cNvPr id="2" name="Номер слайда 1">
            <a:extLst>
              <a:ext uri="{FF2B5EF4-FFF2-40B4-BE49-F238E27FC236}">
                <a16:creationId xmlns:a16="http://schemas.microsoft.com/office/drawing/2014/main" id="{AB69D854-FB65-0E93-CFE2-041F7C41DD24}"/>
              </a:ext>
            </a:extLst>
          </p:cNvPr>
          <p:cNvSpPr>
            <a:spLocks noGrp="1"/>
          </p:cNvSpPr>
          <p:nvPr>
            <p:ph type="sldNum" sz="quarter" idx="10"/>
          </p:nvPr>
        </p:nvSpPr>
        <p:spPr>
          <a:xfrm>
            <a:off x="10438475" y="457199"/>
            <a:ext cx="987552" cy="471489"/>
          </a:xfrm>
        </p:spPr>
        <p:txBody>
          <a:bodyPr rtlCol="0"/>
          <a:lstStyle>
            <a:defPPr>
              <a:defRPr lang="ru-RU"/>
            </a:defPPr>
          </a:lstStyle>
          <a:p>
            <a:pPr rtl="0"/>
            <a:fld id="{48F63A3B-78C7-47BE-AE5E-E10140E04643}" type="slidenum">
              <a:rPr lang="ru-RU" smtClean="0"/>
              <a:pPr rtl="0"/>
              <a:t>8</a:t>
            </a:fld>
            <a:endParaRPr lang="ru-RU" dirty="0"/>
          </a:p>
        </p:txBody>
      </p:sp>
      <p:sp>
        <p:nvSpPr>
          <p:cNvPr id="8" name="AutoShape 2" descr="logo career hub">
            <a:extLst>
              <a:ext uri="{FF2B5EF4-FFF2-40B4-BE49-F238E27FC236}">
                <a16:creationId xmlns:a16="http://schemas.microsoft.com/office/drawing/2014/main" id="{08DBD9B6-D601-48E3-87D1-6CC72187155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pic>
        <p:nvPicPr>
          <p:cNvPr id="34" name="Рисунок 33">
            <a:extLst>
              <a:ext uri="{FF2B5EF4-FFF2-40B4-BE49-F238E27FC236}">
                <a16:creationId xmlns:a16="http://schemas.microsoft.com/office/drawing/2014/main" id="{2D482335-D59A-435D-B94D-9498DE33CC73}"/>
              </a:ext>
            </a:extLst>
          </p:cNvPr>
          <p:cNvPicPr>
            <a:picLocks noGrp="1" noChangeAspect="1"/>
          </p:cNvPicPr>
          <p:nvPr>
            <p:ph type="pic" sz="quarter" idx="14"/>
          </p:nvPr>
        </p:nvPicPr>
        <p:blipFill>
          <a:blip r:embed="rId4"/>
          <a:srcRect t="13718" b="13718"/>
          <a:stretch>
            <a:fillRect/>
          </a:stretch>
        </p:blipFill>
        <p:spPr>
          <a:xfrm>
            <a:off x="8955191" y="2986089"/>
            <a:ext cx="3202546" cy="3871912"/>
          </a:xfrm>
        </p:spPr>
      </p:pic>
    </p:spTree>
    <p:extLst>
      <p:ext uri="{BB962C8B-B14F-4D97-AF65-F5344CB8AC3E}">
        <p14:creationId xmlns:p14="http://schemas.microsoft.com/office/powerpoint/2010/main" val="4072101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2136FCF6-982C-CC37-9625-3EBFC7E7DD13}"/>
              </a:ext>
            </a:extLst>
          </p:cNvPr>
          <p:cNvSpPr>
            <a:spLocks noGrp="1"/>
          </p:cNvSpPr>
          <p:nvPr>
            <p:ph type="title"/>
          </p:nvPr>
        </p:nvSpPr>
        <p:spPr>
          <a:xfrm>
            <a:off x="1550563" y="1089213"/>
            <a:ext cx="9879437" cy="980844"/>
          </a:xfrm>
        </p:spPr>
        <p:txBody>
          <a:bodyPr rtlCol="0"/>
          <a:lstStyle>
            <a:defPPr>
              <a:defRPr lang="ru-RU"/>
            </a:defPPr>
          </a:lstStyle>
          <a:p>
            <a:r>
              <a:rPr lang="uk-UA" dirty="0" err="1"/>
              <a:t>Проєкт</a:t>
            </a:r>
            <a:r>
              <a:rPr lang="uk-UA" dirty="0"/>
              <a:t> “Карта професій” </a:t>
            </a:r>
            <a:endParaRPr lang="ru-RU" dirty="0"/>
          </a:p>
        </p:txBody>
      </p:sp>
      <p:sp>
        <p:nvSpPr>
          <p:cNvPr id="4" name="Текст 3">
            <a:extLst>
              <a:ext uri="{FF2B5EF4-FFF2-40B4-BE49-F238E27FC236}">
                <a16:creationId xmlns:a16="http://schemas.microsoft.com/office/drawing/2014/main" id="{97DCC342-9FD1-7055-EAAC-008DC851B13F}"/>
              </a:ext>
            </a:extLst>
          </p:cNvPr>
          <p:cNvSpPr>
            <a:spLocks noGrp="1"/>
          </p:cNvSpPr>
          <p:nvPr>
            <p:ph type="body" sz="quarter" idx="13"/>
          </p:nvPr>
        </p:nvSpPr>
        <p:spPr>
          <a:xfrm>
            <a:off x="1550564" y="2331958"/>
            <a:ext cx="9355124" cy="3704266"/>
          </a:xfrm>
        </p:spPr>
        <p:txBody>
          <a:bodyPr rtlCol="0"/>
          <a:lstStyle>
            <a:defPPr>
              <a:defRPr lang="ru-RU"/>
            </a:defPPr>
          </a:lstStyle>
          <a:p>
            <a:r>
              <a:rPr lang="uk-UA" dirty="0"/>
              <a:t> </a:t>
            </a:r>
            <a:r>
              <a:rPr lang="uk-UA" dirty="0">
                <a:solidFill>
                  <a:schemeClr val="tx1"/>
                </a:solidFill>
              </a:rPr>
              <a:t>Допомога молоді зрозуміти різноманіття професій, важливі навички та кар’єрний шлях зі школи до реалізації у обраній галузі: 9 буклетів про професійні сфери, навички і кар’єру</a:t>
            </a:r>
            <a:r>
              <a:rPr lang="uk-UA" dirty="0">
                <a:solidFill>
                  <a:schemeClr val="tx1"/>
                </a:solidFill>
                <a:hlinkClick r:id="rId3">
                  <a:extLst>
                    <a:ext uri="{A12FA001-AC4F-418D-AE19-62706E023703}">
                      <ahyp:hlinkClr xmlns:ahyp="http://schemas.microsoft.com/office/drawing/2018/hyperlinkcolor" val="tx"/>
                    </a:ext>
                  </a:extLst>
                </a:hlinkClick>
              </a:rPr>
              <a:t> </a:t>
            </a:r>
            <a:r>
              <a:rPr lang="uk-UA" dirty="0">
                <a:solidFill>
                  <a:srgbClr val="1F2C8F"/>
                </a:solidFill>
                <a:hlinkClick r:id="rId3">
                  <a:extLst>
                    <a:ext uri="{A12FA001-AC4F-418D-AE19-62706E023703}">
                      <ahyp:hlinkClr xmlns:ahyp="http://schemas.microsoft.com/office/drawing/2018/hyperlinkcolor" val="tx"/>
                    </a:ext>
                  </a:extLst>
                </a:hlinkClick>
              </a:rPr>
              <a:t>https://careerhub.in.ua/allprojects/1025-2/</a:t>
            </a:r>
            <a:endParaRPr lang="ru-RU" dirty="0"/>
          </a:p>
        </p:txBody>
      </p:sp>
      <p:sp>
        <p:nvSpPr>
          <p:cNvPr id="2" name="Номер слайда 1">
            <a:extLst>
              <a:ext uri="{FF2B5EF4-FFF2-40B4-BE49-F238E27FC236}">
                <a16:creationId xmlns:a16="http://schemas.microsoft.com/office/drawing/2014/main" id="{A913EEC9-16E3-6C86-97D0-A7EC7EA09CDA}"/>
              </a:ext>
            </a:extLst>
          </p:cNvPr>
          <p:cNvSpPr>
            <a:spLocks noGrp="1"/>
          </p:cNvSpPr>
          <p:nvPr>
            <p:ph type="sldNum" sz="quarter" idx="10"/>
          </p:nvPr>
        </p:nvSpPr>
        <p:spPr>
          <a:xfrm>
            <a:off x="10358437" y="457199"/>
            <a:ext cx="1067589" cy="471489"/>
          </a:xfrm>
        </p:spPr>
        <p:txBody>
          <a:bodyPr rtlCol="0"/>
          <a:lstStyle>
            <a:defPPr>
              <a:defRPr lang="ru-RU"/>
            </a:defPPr>
          </a:lstStyle>
          <a:p>
            <a:pPr rtl="0"/>
            <a:fld id="{48F63A3B-78C7-47BE-AE5E-E10140E04643}" type="slidenum">
              <a:rPr lang="ru-RU" smtClean="0"/>
              <a:pPr rtl="0"/>
              <a:t>9</a:t>
            </a:fld>
            <a:endParaRPr lang="ru-RU" dirty="0"/>
          </a:p>
        </p:txBody>
      </p:sp>
      <p:pic>
        <p:nvPicPr>
          <p:cNvPr id="9" name="Рисунок 8">
            <a:extLst>
              <a:ext uri="{FF2B5EF4-FFF2-40B4-BE49-F238E27FC236}">
                <a16:creationId xmlns:a16="http://schemas.microsoft.com/office/drawing/2014/main" id="{1E3704BE-BCD8-449E-B8B7-6F9D15EDF30A}"/>
              </a:ext>
            </a:extLst>
          </p:cNvPr>
          <p:cNvPicPr>
            <a:picLocks noChangeAspect="1"/>
          </p:cNvPicPr>
          <p:nvPr/>
        </p:nvPicPr>
        <p:blipFill>
          <a:blip r:embed="rId4"/>
          <a:stretch>
            <a:fillRect/>
          </a:stretch>
        </p:blipFill>
        <p:spPr>
          <a:xfrm>
            <a:off x="5952590" y="3359732"/>
            <a:ext cx="6239410" cy="3498268"/>
          </a:xfrm>
          <a:prstGeom prst="rect">
            <a:avLst/>
          </a:prstGeom>
        </p:spPr>
      </p:pic>
    </p:spTree>
    <p:extLst>
      <p:ext uri="{BB962C8B-B14F-4D97-AF65-F5344CB8AC3E}">
        <p14:creationId xmlns:p14="http://schemas.microsoft.com/office/powerpoint/2010/main" val="3969996159"/>
      </p:ext>
    </p:extLst>
  </p:cSld>
  <p:clrMapOvr>
    <a:masterClrMapping/>
  </p:clrMapOvr>
</p:sld>
</file>

<file path=ppt/theme/theme1.xml><?xml version="1.0" encoding="utf-8"?>
<a:theme xmlns:a="http://schemas.openxmlformats.org/drawingml/2006/main" name="Пользовательская">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Times new Roman"/>
        <a:ea typeface=""/>
        <a:cs typeface="Times new Roma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2893089_TF78438558_Win32" id="{20174D6F-D900-4129-ACAC-D46CF5FD4DB7}" vid="{268851D2-D7B5-4873-88EC-188753A90A6F}"/>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948363-B267-4BAC-8655-100FBEC280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719FA4-954C-4FA8-82CB-206659C3B82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16DBB56F-4362-4386-A1A1-3DF898896616}">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{AA70160A-49CC-4A2A-A420-F626608374E0}tf78438558_win32</Template>
  <TotalTime>66</TotalTime>
  <Words>524</Words>
  <Application>Microsoft Office PowerPoint</Application>
  <PresentationFormat>Широкоэкранный</PresentationFormat>
  <Paragraphs>31</Paragraphs>
  <Slides>11</Slides>
  <Notes>11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Arial</vt:lpstr>
      <vt:lpstr>Arial Black</vt:lpstr>
      <vt:lpstr>Calibri</vt:lpstr>
      <vt:lpstr>Times new Roman</vt:lpstr>
      <vt:lpstr>Пользовательская</vt:lpstr>
      <vt:lpstr>Безкоштовні онлайн ресурси з профорієнтації </vt:lpstr>
      <vt:lpstr>Дія. Освіта </vt:lpstr>
      <vt:lpstr>Курси, розміщені на платформі  Profosvita.online   https://profosvita.online/ </vt:lpstr>
      <vt:lpstr>Онлайн курс BIZ-UP</vt:lpstr>
      <vt:lpstr>        Навчальна гра «Працевлаштування без     фільтрів» </vt:lpstr>
      <vt:lpstr>    Онлайн курс «Новітні технології для навчання і успіху впродовж життя (#EmTech)» </vt:lpstr>
      <vt:lpstr>Соціальний інноваційний проєкт "Освітній ХАБ міста Києва” </vt:lpstr>
      <vt:lpstr>Онлайн-платформа Career Hub </vt:lpstr>
      <vt:lpstr>Проєкт “Карта професій” </vt:lpstr>
      <vt:lpstr>Курс Career Hub Pro</vt:lpstr>
      <vt:lpstr>«Обери професію своєї мрії»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Безкоштовні онлайн ресурси з профорієнтації </dc:title>
  <dc:subject/>
  <dc:creator>Ярослав Чорний</dc:creator>
  <cp:lastModifiedBy>Ярослав Чорний</cp:lastModifiedBy>
  <cp:revision>1</cp:revision>
  <dcterms:created xsi:type="dcterms:W3CDTF">2025-03-15T13:40:14Z</dcterms:created>
  <dcterms:modified xsi:type="dcterms:W3CDTF">2025-03-15T14:47:06Z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