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l.facebook.com/l.php?u=https%3A%2F%2Fwww.16personalities.com%2Fuk%3Ffbclid%3DIwZXh0bgNhZW0CMTAAAR3WkDAMxLuTDEVemUbt-IUuo9u00Qs-8Pg1M4XUoWmA-M3qV4eLOSgbEj0_aem_FBJ2O42th9AufPq26UbO0Q&amp;h=AT1pKT2wv3VUL2CcI_jj8Dgb0OUVvajSA1EGI9C5waRlonHhuDBkyeXvmgjt_ZLXUEWcT_83Z1-4-40d6bEMpUCRhI32uwNA-Bu3g3AtXGArZy6y78Gnke6AazPPx5k7n4hUw_k4xR9FkCiZ_qex8So2Ug&amp;__tn__=-UK-R&amp;c%5B0%5D=AT1W7Djl4IxGcu2fMow0DqHlx9EbMwB0zWDAK3WzveBKOTu5JZs8-Qsj7DLdJADcjrpePkaRHUojzXORrOFYiTTZkLJPmFEJUKOVUW9QLXDXVsEX5loW_ZQZOryUsJl6xlfYup8UJbUro72L56v4vyS529mPgvEkN5xebJurjoK9gtomMsL6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drlabs.com/ua/multiple-intelligences/test.php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rofi.dcz.gov.ua/tests/?fbclid=IwZXh0bgNhZW0CMTAAAR2miBrKP04eMkxpjO0Ooa030IOERxJrNb9ejClxnKeN-gUS0mHTuG_Om7s_aem_RZ1DH831yeEngUNVA7j6bQ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26F2C1A-27FF-4397-A978-41642287D834}"/>
              </a:ext>
            </a:extLst>
          </p:cNvPr>
          <p:cNvSpPr/>
          <p:nvPr/>
        </p:nvSpPr>
        <p:spPr>
          <a:xfrm>
            <a:off x="412955" y="1076632"/>
            <a:ext cx="11164530" cy="2811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3600" b="1" i="1" dirty="0">
                <a:solidFill>
                  <a:srgbClr val="C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Безкоштовні онлайн ресурси з профорієнтації</a:t>
            </a:r>
            <a:endParaRPr lang="uk-UA" sz="3600" b="1" i="1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</a:pPr>
            <a:r>
              <a:rPr lang="uk-UA" sz="4000" b="1" dirty="0"/>
              <a:t>Тести на самодослідження:</a:t>
            </a:r>
            <a:endParaRPr lang="ru-UA" sz="4000" dirty="0"/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endParaRPr lang="ru-UA" sz="3600" b="1" i="1" dirty="0">
              <a:solidFill>
                <a:srgbClr val="C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2EA6652-A4ED-4193-A0E8-1F3DA1162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7227" y="3318386"/>
            <a:ext cx="7388942" cy="351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3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6AFFE31-19FD-419D-9C9E-FE4538D30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rgbClr val="002060"/>
                </a:solidFill>
              </a:rPr>
              <a:t>Визначити свій тип особистості  (тест “16 Персоналій”)  можна тут:</a:t>
            </a:r>
            <a:br>
              <a:rPr lang="uk-UA" b="1" i="1" dirty="0">
                <a:solidFill>
                  <a:srgbClr val="002060"/>
                </a:solidFill>
              </a:rPr>
            </a:br>
            <a:br>
              <a:rPr lang="ru-UA" dirty="0"/>
            </a:br>
            <a:r>
              <a:rPr lang="ru-RU" b="1" dirty="0"/>
              <a:t>«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неймовірно</a:t>
            </a:r>
            <a:r>
              <a:rPr lang="ru-RU" b="1" dirty="0"/>
              <a:t>, коли тебе </a:t>
            </a:r>
            <a:r>
              <a:rPr lang="ru-RU" b="1" dirty="0" err="1"/>
              <a:t>нарешті</a:t>
            </a:r>
            <a:r>
              <a:rPr lang="ru-RU" b="1" dirty="0"/>
              <a:t> </a:t>
            </a:r>
            <a:r>
              <a:rPr lang="ru-RU" b="1" dirty="0" err="1"/>
              <a:t>розуміють</a:t>
            </a:r>
            <a:r>
              <a:rPr lang="ru-RU" b="1" dirty="0"/>
              <a:t>».</a:t>
            </a:r>
            <a:br>
              <a:rPr lang="ru-RU" b="1" dirty="0"/>
            </a:br>
            <a:r>
              <a:rPr lang="ru-RU" dirty="0"/>
              <a:t>Лише 10 </a:t>
            </a:r>
            <a:r>
              <a:rPr lang="ru-RU" dirty="0" err="1"/>
              <a:t>хвилин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«</a:t>
            </a:r>
            <a:r>
              <a:rPr lang="ru-RU" dirty="0" err="1"/>
              <a:t>незвичайно</a:t>
            </a:r>
            <a:r>
              <a:rPr lang="ru-RU" dirty="0"/>
              <a:t> </a:t>
            </a:r>
            <a:r>
              <a:rPr lang="ru-RU" dirty="0" err="1"/>
              <a:t>точний</a:t>
            </a:r>
            <a:r>
              <a:rPr lang="ru-RU" dirty="0"/>
              <a:t>» </a:t>
            </a:r>
            <a:r>
              <a:rPr lang="ru-RU" dirty="0" err="1"/>
              <a:t>опис</a:t>
            </a:r>
            <a:r>
              <a:rPr lang="ru-RU" dirty="0"/>
              <a:t> того, ким Ви є і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вчиняєте</a:t>
            </a:r>
            <a:r>
              <a:rPr lang="ru-RU" dirty="0"/>
              <a:t> так, а не </a:t>
            </a:r>
            <a:r>
              <a:rPr lang="ru-RU" dirty="0" err="1"/>
              <a:t>інакше</a:t>
            </a:r>
            <a:r>
              <a:rPr lang="ru-RU" dirty="0"/>
              <a:t>.</a:t>
            </a:r>
            <a:br>
              <a:rPr lang="ru-RU" dirty="0"/>
            </a:br>
            <a:endParaRPr lang="ru-UA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2870597-F429-473C-9A43-9A46D01554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32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https://www.16personalities.com/uk</a:t>
            </a:r>
            <a:endParaRPr lang="ru-UA" sz="3200" dirty="0">
              <a:solidFill>
                <a:srgbClr val="00206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5123816-6504-4F08-910A-B68F21A77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1974" y="2551471"/>
            <a:ext cx="6974758" cy="443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02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05D3B2C-480C-4BF9-B2B5-BE42641E1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002060"/>
                </a:solidFill>
              </a:rPr>
              <a:t>Пройти тест і дізнатись свій тип інтелекту (спирається на роботу доктора Говарда </a:t>
            </a:r>
            <a:r>
              <a:rPr lang="uk-UA" b="1" i="1" dirty="0" err="1">
                <a:solidFill>
                  <a:srgbClr val="002060"/>
                </a:solidFill>
              </a:rPr>
              <a:t>Гарднера</a:t>
            </a:r>
            <a:r>
              <a:rPr lang="uk-UA" b="1" i="1" dirty="0">
                <a:solidFill>
                  <a:srgbClr val="002060"/>
                </a:solidFill>
              </a:rPr>
              <a:t> - тут:</a:t>
            </a:r>
            <a:br>
              <a:rPr lang="ru-UA" dirty="0"/>
            </a:br>
            <a:endParaRPr lang="ru-UA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F3D79F6-EE5F-461A-ABA9-8FE6358B3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4198690"/>
            <a:ext cx="8535988" cy="1879600"/>
          </a:xfrm>
        </p:spPr>
        <p:txBody>
          <a:bodyPr>
            <a:normAutofit/>
          </a:bodyPr>
          <a:lstStyle/>
          <a:p>
            <a:r>
              <a:rPr lang="uk-UA" sz="32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https://www.idrlabs.com/ua/multiple-intelligences/test.php</a:t>
            </a:r>
            <a:endParaRPr lang="ru-UA" sz="3200" dirty="0">
              <a:solidFill>
                <a:srgbClr val="002060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AAAE9C3-E774-4ACF-8C9E-158C1C9B4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9379" y="2057400"/>
            <a:ext cx="4132621" cy="387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859233-0411-4360-88F6-3AD4CF571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002060"/>
                </a:solidFill>
              </a:rPr>
              <a:t>Дослідити аналітичні здібності, </a:t>
            </a:r>
            <a:r>
              <a:rPr lang="uk-UA" b="1" i="1" dirty="0" err="1">
                <a:solidFill>
                  <a:srgbClr val="002060"/>
                </a:solidFill>
              </a:rPr>
              <a:t>стресостійкість</a:t>
            </a:r>
            <a:r>
              <a:rPr lang="uk-UA" b="1" i="1" dirty="0">
                <a:solidFill>
                  <a:srgbClr val="002060"/>
                </a:solidFill>
              </a:rPr>
              <a:t>, емоційний інтелект і багато чого ще можна навіть на сайті Державної служби зайнятості</a:t>
            </a:r>
            <a:endParaRPr lang="ru-UA" b="1" i="1" dirty="0">
              <a:solidFill>
                <a:srgbClr val="00206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DA4632C-89D8-449F-8BE8-6B1691B664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36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https://profi.dcz.gov.ua/tests/</a:t>
            </a:r>
            <a:br>
              <a:rPr lang="ru-UA" dirty="0">
                <a:solidFill>
                  <a:srgbClr val="002060"/>
                </a:solidFill>
              </a:rPr>
            </a:br>
            <a:r>
              <a:rPr lang="uk-UA" dirty="0"/>
              <a:t> </a:t>
            </a:r>
            <a:br>
              <a:rPr lang="ru-UA" dirty="0"/>
            </a:br>
            <a:endParaRPr lang="ru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1BE05C0-31DD-4A47-82C3-D24B08C0D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761" y="2576563"/>
            <a:ext cx="5938684" cy="392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93401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</TotalTime>
  <Words>136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Сектор</vt:lpstr>
      <vt:lpstr>Презентация PowerPoint</vt:lpstr>
      <vt:lpstr>Визначити свій тип особистості  (тест “16 Персоналій”)  можна тут:  «Це неймовірно, коли тебе нарешті розуміють». Лише 10 хвилин, щоб отримати «незвичайно точний» опис того, ким Ви є і чому вчиняєте так, а не інакше. </vt:lpstr>
      <vt:lpstr>Пройти тест і дізнатись свій тип інтелекту (спирається на роботу доктора Говарда Гарднера - тут: </vt:lpstr>
      <vt:lpstr>Дослідити аналітичні здібності, стресостійкість, емоційний інтелект і багато чого ще можна навіть на сайті Державної служби зайнятості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Ярослав Чорний</dc:creator>
  <cp:lastModifiedBy>Ярослав Чорний</cp:lastModifiedBy>
  <cp:revision>1</cp:revision>
  <dcterms:created xsi:type="dcterms:W3CDTF">2025-03-16T17:01:14Z</dcterms:created>
  <dcterms:modified xsi:type="dcterms:W3CDTF">2025-03-16T17:37:39Z</dcterms:modified>
</cp:coreProperties>
</file>